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0"/>
  </p:notesMasterIdLst>
  <p:handoutMasterIdLst>
    <p:handoutMasterId r:id="rId31"/>
  </p:handoutMasterIdLst>
  <p:sldIdLst>
    <p:sldId id="256" r:id="rId5"/>
    <p:sldId id="335" r:id="rId6"/>
    <p:sldId id="270" r:id="rId7"/>
    <p:sldId id="341" r:id="rId8"/>
    <p:sldId id="320" r:id="rId9"/>
    <p:sldId id="342" r:id="rId10"/>
    <p:sldId id="345" r:id="rId11"/>
    <p:sldId id="338" r:id="rId12"/>
    <p:sldId id="343" r:id="rId13"/>
    <p:sldId id="339" r:id="rId14"/>
    <p:sldId id="340" r:id="rId15"/>
    <p:sldId id="344" r:id="rId16"/>
    <p:sldId id="334" r:id="rId17"/>
    <p:sldId id="336" r:id="rId18"/>
    <p:sldId id="346" r:id="rId19"/>
    <p:sldId id="280" r:id="rId20"/>
    <p:sldId id="325" r:id="rId21"/>
    <p:sldId id="322" r:id="rId22"/>
    <p:sldId id="323" r:id="rId23"/>
    <p:sldId id="328" r:id="rId24"/>
    <p:sldId id="321" r:id="rId25"/>
    <p:sldId id="330" r:id="rId26"/>
    <p:sldId id="331" r:id="rId27"/>
    <p:sldId id="332" r:id="rId28"/>
    <p:sldId id="333" r:id="rId29"/>
  </p:sldIdLst>
  <p:sldSz cx="12192000" cy="6858000"/>
  <p:notesSz cx="6797675" cy="9928225"/>
  <p:defaultTextStyle>
    <a:defPPr>
      <a:defRPr lang="de-DE"/>
    </a:defPPr>
    <a:lvl1pPr algn="l" defTabSz="457200"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defTabSz="457200"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defTabSz="457200"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defTabSz="457200"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defTabSz="457200"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Main" id="{D8FF1444-2787-4C27-AEDF-0D35AE64DD92}">
          <p14:sldIdLst>
            <p14:sldId id="256"/>
            <p14:sldId id="335"/>
            <p14:sldId id="270"/>
            <p14:sldId id="341"/>
            <p14:sldId id="320"/>
            <p14:sldId id="342"/>
            <p14:sldId id="345"/>
            <p14:sldId id="338"/>
            <p14:sldId id="343"/>
            <p14:sldId id="339"/>
            <p14:sldId id="340"/>
            <p14:sldId id="344"/>
            <p14:sldId id="334"/>
            <p14:sldId id="336"/>
            <p14:sldId id="346"/>
          </p14:sldIdLst>
        </p14:section>
        <p14:section name="Anhang" id="{4BF59AA8-3D18-45ED-959F-3ED1342EC0AF}">
          <p14:sldIdLst>
            <p14:sldId id="280"/>
            <p14:sldId id="325"/>
            <p14:sldId id="322"/>
            <p14:sldId id="323"/>
            <p14:sldId id="328"/>
            <p14:sldId id="321"/>
            <p14:sldId id="330"/>
            <p14:sldId id="331"/>
            <p14:sldId id="332"/>
            <p14:sldId id="333"/>
          </p14:sldIdLst>
        </p14:section>
      </p14:sectionLst>
    </p:ext>
    <p:ext uri="{EFAFB233-063F-42B5-8137-9DF3F51BA10A}">
      <p15:sldGuideLst xmlns:p15="http://schemas.microsoft.com/office/powerpoint/2012/main">
        <p15:guide id="1" orient="horz" pos="2183" userDrawn="1">
          <p15:clr>
            <a:srgbClr val="A4A3A4"/>
          </p15:clr>
        </p15:guide>
        <p15:guide id="2" pos="5473" userDrawn="1">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D1DB614-FFB7-467E-2458-97B0C542C6D4}" name="Kasimir Frings" initials="KF" userId="Kasimir Frings" providerId="None"/>
  <p188:author id="{45B58C29-7C5A-7573-E416-4823AB7142C7}" name="Kasimir Frederic Frings (kfrings)" initials="K(" userId="S::kasimir_frederic.frings@smail.th-koeln.de::afb45f36-1a69-47a0-86c1-2dc0afb27096" providerId="AD"/>
  <p188:author id="{B5E12548-0A1C-A5F4-17AF-4F46CABC5B4D}" name="Paula Gwen Niehues (pniehues)" initials="PGN(" userId="S::paula_gwen.niehues@smail.th-koeln.de::d11331b8-b516-459f-bbf4-f104ce443beb" providerId="AD"/>
  <p188:author id="{669CC56C-AFD4-6D10-9E2A-88211C4BE4FB}" name="Selma Larbi (slarbi)" initials="SL(" userId="S::selma.larbi@smail.th-koeln.de::7840d90f-d39c-4f02-91f1-0d20b5f6e7cc" providerId="AD"/>
  <p188:author id="{D9F4767C-2457-0238-269D-00A4701D329F}" name="Bennet Köppchen (bkoeppch)" initials="BK(" userId="S::bennet.koeppchen@smail.th-koeln.de::3fb2ee2c-775a-47d2-af30-6765bf44e25c" providerId="AD"/>
  <p188:author id="{56E070FA-3E03-1685-2B09-66A5FBB960E6}" name="Shirin Küpper (skuepper)" initials="SK(" userId="Shirin Küpper (skuepper)"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hirin Küpper (skuepper)" initials="SK(" lastIdx="7" clrIdx="0">
    <p:extLst>
      <p:ext uri="{19B8F6BF-5375-455C-9EA6-DF929625EA0E}">
        <p15:presenceInfo xmlns:p15="http://schemas.microsoft.com/office/powerpoint/2012/main" userId="Shirin Küpper (skuepper)" providerId="None"/>
      </p:ext>
    </p:extLst>
  </p:cmAuthor>
  <p:cmAuthor id="2" name="Paula Gwen Niehues (pniehues)" initials="PGN(" lastIdx="7" clrIdx="1">
    <p:extLst>
      <p:ext uri="{19B8F6BF-5375-455C-9EA6-DF929625EA0E}">
        <p15:presenceInfo xmlns:p15="http://schemas.microsoft.com/office/powerpoint/2012/main" userId="S::paula_gwen.niehues@smail.th-koeln.de::d11331b8-b516-459f-bbf4-f104ce443beb" providerId="AD"/>
      </p:ext>
    </p:extLst>
  </p:cmAuthor>
  <p:cmAuthor id="3" name="Kasimir Frederic Frings (kfrings)" initials="K(" lastIdx="4" clrIdx="2">
    <p:extLst>
      <p:ext uri="{19B8F6BF-5375-455C-9EA6-DF929625EA0E}">
        <p15:presenceInfo xmlns:p15="http://schemas.microsoft.com/office/powerpoint/2012/main" userId="S::kasimir_frederic.frings@smail.th-koeln.de::afb45f36-1a69-47a0-86c1-2dc0afb27096" providerId="AD"/>
      </p:ext>
    </p:extLst>
  </p:cmAuthor>
  <p:cmAuthor id="4" name="Selma Larbi (slarbi)" initials="SL(" lastIdx="4" clrIdx="3">
    <p:extLst>
      <p:ext uri="{19B8F6BF-5375-455C-9EA6-DF929625EA0E}">
        <p15:presenceInfo xmlns:p15="http://schemas.microsoft.com/office/powerpoint/2012/main" userId="S::selma.larbi@smail.th-koeln.de::7840d90f-d39c-4f02-91f1-0d20b5f6e7cc" providerId="AD"/>
      </p:ext>
    </p:extLst>
  </p:cmAuthor>
  <p:cmAuthor id="5" name="Jean Reno Weib (jweib)" initials="JRW(" lastIdx="2" clrIdx="4">
    <p:extLst>
      <p:ext uri="{19B8F6BF-5375-455C-9EA6-DF929625EA0E}">
        <p15:presenceInfo xmlns:p15="http://schemas.microsoft.com/office/powerpoint/2012/main" userId="Jean Reno Weib (jweib)"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595959"/>
    <a:srgbClr val="E24300"/>
    <a:srgbClr val="FF8755"/>
    <a:srgbClr val="9D167A"/>
    <a:srgbClr val="EB6ECA"/>
    <a:srgbClr val="1976C0"/>
    <a:srgbClr val="D7471F"/>
    <a:srgbClr val="000000"/>
    <a:srgbClr val="901B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Helle Formatvorlage 2 - Akz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Helle Formatvorlage 2 - Akz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93D81CF-94F2-401A-BA57-92F5A7B2D0C5}" styleName="Mittlere Formatvorlag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Helle Formatvorlag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2DE63D5-997A-4646-A377-4702673A728D}" styleName="Helle Formatvorlage 2 - Akz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Helle Formatvorlage 2 - Akz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Helle Formatvorlage 2 - Akz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Helle Formatvorlage 3 - Akz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Mittlere Formatvorlage 4 - Akz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660B408-B3CF-4A94-85FC-2B1E0A45F4A2}" styleName="Dunkle Formatvorlage 2 - Akzent 1/Akz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C4B1156A-380E-4F78-BDF5-A606A8083BF9}" styleName="Mittlere Formatvorlage 4 - Akz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9CF1AB2-1976-4502-BF36-3FF5EA218861}" styleName="Mittlere Formatvorlage 4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ittlere Formatvorlage 4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Mittlere Formatvorlage 1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Helle Formatvorlage 3 - Akz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82" autoAdjust="0"/>
    <p:restoredTop sz="82706" autoAdjust="0"/>
  </p:normalViewPr>
  <p:slideViewPr>
    <p:cSldViewPr snapToGrid="0">
      <p:cViewPr varScale="1">
        <p:scale>
          <a:sx n="90" d="100"/>
          <a:sy n="90" d="100"/>
        </p:scale>
        <p:origin x="924" y="96"/>
      </p:cViewPr>
      <p:guideLst>
        <p:guide orient="horz" pos="2183"/>
        <p:guide pos="5473"/>
      </p:guideLst>
    </p:cSldViewPr>
  </p:slideViewPr>
  <p:notesTextViewPr>
    <p:cViewPr>
      <p:scale>
        <a:sx n="1" d="1"/>
        <a:sy n="1" d="1"/>
      </p:scale>
      <p:origin x="0" y="0"/>
    </p:cViewPr>
  </p:notesTextViewPr>
  <p:notesViewPr>
    <p:cSldViewPr snapToGrid="0">
      <p:cViewPr>
        <p:scale>
          <a:sx n="1" d="2"/>
          <a:sy n="1" d="2"/>
        </p:scale>
        <p:origin x="4560" y="924"/>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17EDDC-366A-4956-B21E-1D951BB334C8}"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de-DE"/>
        </a:p>
      </dgm:t>
    </dgm:pt>
    <dgm:pt modelId="{8B0F621D-19D0-451C-871F-15A89BE6A50F}">
      <dgm:prSet phldrT="[Text]" custT="1"/>
      <dgm:spPr/>
      <dgm:t>
        <a:bodyPr/>
        <a:lstStyle/>
        <a:p>
          <a:r>
            <a:rPr lang="de-DE" sz="1800" dirty="0" err="1"/>
            <a:t>Electrical</a:t>
          </a:r>
          <a:r>
            <a:rPr lang="de-DE" sz="1800" dirty="0"/>
            <a:t> Compo-</a:t>
          </a:r>
          <a:r>
            <a:rPr lang="de-DE" sz="1800" dirty="0" err="1"/>
            <a:t>nents</a:t>
          </a:r>
          <a:endParaRPr lang="de-DE" sz="1800" dirty="0"/>
        </a:p>
      </dgm:t>
    </dgm:pt>
    <dgm:pt modelId="{68E415CF-A867-450F-9F23-F879AACBBF68}" type="parTrans" cxnId="{301E1DCF-8CB9-4F1E-B041-3BBAE61CE99C}">
      <dgm:prSet/>
      <dgm:spPr/>
      <dgm:t>
        <a:bodyPr/>
        <a:lstStyle/>
        <a:p>
          <a:endParaRPr lang="de-DE"/>
        </a:p>
      </dgm:t>
    </dgm:pt>
    <dgm:pt modelId="{716063F7-5B71-4327-B38A-37A4D547C868}" type="sibTrans" cxnId="{301E1DCF-8CB9-4F1E-B041-3BBAE61CE99C}">
      <dgm:prSet/>
      <dgm:spPr/>
      <dgm:t>
        <a:bodyPr/>
        <a:lstStyle/>
        <a:p>
          <a:endParaRPr lang="de-DE"/>
        </a:p>
      </dgm:t>
    </dgm:pt>
    <dgm:pt modelId="{5E8AC6AF-9E42-4043-8FE1-EF981D6071A1}">
      <dgm:prSet phldrT="[Text]" custT="1"/>
      <dgm:spPr/>
      <dgm:t>
        <a:bodyPr/>
        <a:lstStyle/>
        <a:p>
          <a:r>
            <a:rPr lang="de-DE" sz="2000" dirty="0"/>
            <a:t>Streets</a:t>
          </a:r>
        </a:p>
      </dgm:t>
    </dgm:pt>
    <dgm:pt modelId="{29692242-0015-453A-B526-8211F653B2E2}" type="parTrans" cxnId="{A12B980A-5CB8-4298-81A4-7A933017DED6}">
      <dgm:prSet/>
      <dgm:spPr/>
      <dgm:t>
        <a:bodyPr/>
        <a:lstStyle/>
        <a:p>
          <a:endParaRPr lang="de-DE"/>
        </a:p>
      </dgm:t>
    </dgm:pt>
    <dgm:pt modelId="{7FE3F28D-2E4B-45AA-B9E9-7C6F8488A41F}" type="sibTrans" cxnId="{A12B980A-5CB8-4298-81A4-7A933017DED6}">
      <dgm:prSet/>
      <dgm:spPr/>
      <dgm:t>
        <a:bodyPr/>
        <a:lstStyle/>
        <a:p>
          <a:endParaRPr lang="de-DE"/>
        </a:p>
      </dgm:t>
    </dgm:pt>
    <dgm:pt modelId="{C0FF4848-5CFC-4181-AC5C-A65A675780F2}">
      <dgm:prSet phldrT="[Text]"/>
      <dgm:spPr/>
      <dgm:t>
        <a:bodyPr/>
        <a:lstStyle/>
        <a:p>
          <a:r>
            <a:rPr lang="de-DE" dirty="0"/>
            <a:t>Bus Lines</a:t>
          </a:r>
        </a:p>
      </dgm:t>
    </dgm:pt>
    <dgm:pt modelId="{5C046CF1-7B9B-46EB-8750-9865EAA93B2C}" type="parTrans" cxnId="{138381C8-A123-4AD3-939E-277DD39DA3A5}">
      <dgm:prSet/>
      <dgm:spPr/>
      <dgm:t>
        <a:bodyPr/>
        <a:lstStyle/>
        <a:p>
          <a:endParaRPr lang="de-DE"/>
        </a:p>
      </dgm:t>
    </dgm:pt>
    <dgm:pt modelId="{F6F37509-565D-4772-8F38-76C00D0EFE54}" type="sibTrans" cxnId="{138381C8-A123-4AD3-939E-277DD39DA3A5}">
      <dgm:prSet/>
      <dgm:spPr/>
      <dgm:t>
        <a:bodyPr/>
        <a:lstStyle/>
        <a:p>
          <a:endParaRPr lang="de-DE"/>
        </a:p>
      </dgm:t>
    </dgm:pt>
    <dgm:pt modelId="{3C41C968-E3DF-4BC4-8300-6656548D3D91}">
      <dgm:prSet phldrT="[Text]"/>
      <dgm:spPr/>
      <dgm:t>
        <a:bodyPr/>
        <a:lstStyle/>
        <a:p>
          <a:r>
            <a:rPr lang="de-DE" dirty="0" err="1"/>
            <a:t>Electrical</a:t>
          </a:r>
          <a:r>
            <a:rPr lang="de-DE" dirty="0"/>
            <a:t> Components</a:t>
          </a:r>
        </a:p>
      </dgm:t>
    </dgm:pt>
    <dgm:pt modelId="{24B8757F-2BCA-4D74-82D2-DF42862835B9}" type="parTrans" cxnId="{EA844C8D-5D6F-4105-B9E1-8439B1E2D3EE}">
      <dgm:prSet/>
      <dgm:spPr/>
      <dgm:t>
        <a:bodyPr/>
        <a:lstStyle/>
        <a:p>
          <a:endParaRPr lang="de-DE"/>
        </a:p>
      </dgm:t>
    </dgm:pt>
    <dgm:pt modelId="{DCD3A2D6-B938-4A49-BB07-5FE26B86B201}" type="sibTrans" cxnId="{EA844C8D-5D6F-4105-B9E1-8439B1E2D3EE}">
      <dgm:prSet/>
      <dgm:spPr/>
      <dgm:t>
        <a:bodyPr/>
        <a:lstStyle/>
        <a:p>
          <a:endParaRPr lang="de-DE"/>
        </a:p>
      </dgm:t>
    </dgm:pt>
    <dgm:pt modelId="{C4F65C15-5C07-4B01-A925-CA1E1630ACAD}" type="pres">
      <dgm:prSet presAssocID="{8017EDDC-366A-4956-B21E-1D951BB334C8}" presName="Name0" presStyleCnt="0">
        <dgm:presLayoutVars>
          <dgm:chMax val="4"/>
          <dgm:resizeHandles val="exact"/>
        </dgm:presLayoutVars>
      </dgm:prSet>
      <dgm:spPr/>
    </dgm:pt>
    <dgm:pt modelId="{5A60BFBA-6961-4A38-86AD-2660FE3E9240}" type="pres">
      <dgm:prSet presAssocID="{8017EDDC-366A-4956-B21E-1D951BB334C8}" presName="ellipse" presStyleLbl="trBgShp" presStyleIdx="0" presStyleCnt="1" custScaleX="147708"/>
      <dgm:spPr/>
    </dgm:pt>
    <dgm:pt modelId="{E05A54FE-A9D0-47DA-9E57-9D3E4CE284B2}" type="pres">
      <dgm:prSet presAssocID="{8017EDDC-366A-4956-B21E-1D951BB334C8}" presName="arrow1" presStyleLbl="fgShp" presStyleIdx="0" presStyleCnt="1"/>
      <dgm:spPr/>
    </dgm:pt>
    <dgm:pt modelId="{08154456-4984-400F-AB4F-C7DB59BD45E8}" type="pres">
      <dgm:prSet presAssocID="{8017EDDC-366A-4956-B21E-1D951BB334C8}" presName="rectangle" presStyleLbl="revTx" presStyleIdx="0" presStyleCnt="1">
        <dgm:presLayoutVars>
          <dgm:bulletEnabled val="1"/>
        </dgm:presLayoutVars>
      </dgm:prSet>
      <dgm:spPr/>
    </dgm:pt>
    <dgm:pt modelId="{FA3A25A9-B1D8-4AD4-B396-AE08B0DBF3F3}" type="pres">
      <dgm:prSet presAssocID="{5E8AC6AF-9E42-4043-8FE1-EF981D6071A1}" presName="item1" presStyleLbl="node1" presStyleIdx="0" presStyleCnt="3">
        <dgm:presLayoutVars>
          <dgm:bulletEnabled val="1"/>
        </dgm:presLayoutVars>
      </dgm:prSet>
      <dgm:spPr/>
    </dgm:pt>
    <dgm:pt modelId="{7009B33A-9CF6-444F-A31B-FED70A6150B3}" type="pres">
      <dgm:prSet presAssocID="{C0FF4848-5CFC-4181-AC5C-A65A675780F2}" presName="item2" presStyleLbl="node1" presStyleIdx="1" presStyleCnt="3">
        <dgm:presLayoutVars>
          <dgm:bulletEnabled val="1"/>
        </dgm:presLayoutVars>
      </dgm:prSet>
      <dgm:spPr/>
    </dgm:pt>
    <dgm:pt modelId="{DD3B5243-2F8F-4363-9377-55D952C2E915}" type="pres">
      <dgm:prSet presAssocID="{3C41C968-E3DF-4BC4-8300-6656548D3D91}" presName="item3" presStyleLbl="node1" presStyleIdx="2" presStyleCnt="3">
        <dgm:presLayoutVars>
          <dgm:bulletEnabled val="1"/>
        </dgm:presLayoutVars>
      </dgm:prSet>
      <dgm:spPr/>
    </dgm:pt>
    <dgm:pt modelId="{726105AD-2510-4EC9-B8BB-3ECF34E3161B}" type="pres">
      <dgm:prSet presAssocID="{8017EDDC-366A-4956-B21E-1D951BB334C8}" presName="funnel" presStyleLbl="trAlignAcc1" presStyleIdx="0" presStyleCnt="1" custScaleX="142706"/>
      <dgm:spPr/>
    </dgm:pt>
  </dgm:ptLst>
  <dgm:cxnLst>
    <dgm:cxn modelId="{A12B980A-5CB8-4298-81A4-7A933017DED6}" srcId="{8017EDDC-366A-4956-B21E-1D951BB334C8}" destId="{5E8AC6AF-9E42-4043-8FE1-EF981D6071A1}" srcOrd="1" destOrd="0" parTransId="{29692242-0015-453A-B526-8211F653B2E2}" sibTransId="{7FE3F28D-2E4B-45AA-B9E9-7C6F8488A41F}"/>
    <dgm:cxn modelId="{3491645F-492C-44F8-BC8A-2720E0F9A9C6}" type="presOf" srcId="{8B0F621D-19D0-451C-871F-15A89BE6A50F}" destId="{DD3B5243-2F8F-4363-9377-55D952C2E915}" srcOrd="0" destOrd="0" presId="urn:microsoft.com/office/officeart/2005/8/layout/funnel1"/>
    <dgm:cxn modelId="{F5925760-4E49-4618-A76E-5B17D691705F}" type="presOf" srcId="{8017EDDC-366A-4956-B21E-1D951BB334C8}" destId="{C4F65C15-5C07-4B01-A925-CA1E1630ACAD}" srcOrd="0" destOrd="0" presId="urn:microsoft.com/office/officeart/2005/8/layout/funnel1"/>
    <dgm:cxn modelId="{468A1768-F652-49E9-B6C5-7F5BB54056FE}" type="presOf" srcId="{C0FF4848-5CFC-4181-AC5C-A65A675780F2}" destId="{FA3A25A9-B1D8-4AD4-B396-AE08B0DBF3F3}" srcOrd="0" destOrd="0" presId="urn:microsoft.com/office/officeart/2005/8/layout/funnel1"/>
    <dgm:cxn modelId="{EA844C8D-5D6F-4105-B9E1-8439B1E2D3EE}" srcId="{8017EDDC-366A-4956-B21E-1D951BB334C8}" destId="{3C41C968-E3DF-4BC4-8300-6656548D3D91}" srcOrd="3" destOrd="0" parTransId="{24B8757F-2BCA-4D74-82D2-DF42862835B9}" sibTransId="{DCD3A2D6-B938-4A49-BB07-5FE26B86B201}"/>
    <dgm:cxn modelId="{6245C398-1D33-4DC5-95D3-AF658A6F9CE2}" type="presOf" srcId="{5E8AC6AF-9E42-4043-8FE1-EF981D6071A1}" destId="{7009B33A-9CF6-444F-A31B-FED70A6150B3}" srcOrd="0" destOrd="0" presId="urn:microsoft.com/office/officeart/2005/8/layout/funnel1"/>
    <dgm:cxn modelId="{138381C8-A123-4AD3-939E-277DD39DA3A5}" srcId="{8017EDDC-366A-4956-B21E-1D951BB334C8}" destId="{C0FF4848-5CFC-4181-AC5C-A65A675780F2}" srcOrd="2" destOrd="0" parTransId="{5C046CF1-7B9B-46EB-8750-9865EAA93B2C}" sibTransId="{F6F37509-565D-4772-8F38-76C00D0EFE54}"/>
    <dgm:cxn modelId="{301E1DCF-8CB9-4F1E-B041-3BBAE61CE99C}" srcId="{8017EDDC-366A-4956-B21E-1D951BB334C8}" destId="{8B0F621D-19D0-451C-871F-15A89BE6A50F}" srcOrd="0" destOrd="0" parTransId="{68E415CF-A867-450F-9F23-F879AACBBF68}" sibTransId="{716063F7-5B71-4327-B38A-37A4D547C868}"/>
    <dgm:cxn modelId="{9DF91DE4-3F95-445E-AE2F-00FEAFDEF7E3}" type="presOf" srcId="{3C41C968-E3DF-4BC4-8300-6656548D3D91}" destId="{08154456-4984-400F-AB4F-C7DB59BD45E8}" srcOrd="0" destOrd="0" presId="urn:microsoft.com/office/officeart/2005/8/layout/funnel1"/>
    <dgm:cxn modelId="{50554F1C-CE03-495F-AB70-01F41228C176}" type="presParOf" srcId="{C4F65C15-5C07-4B01-A925-CA1E1630ACAD}" destId="{5A60BFBA-6961-4A38-86AD-2660FE3E9240}" srcOrd="0" destOrd="0" presId="urn:microsoft.com/office/officeart/2005/8/layout/funnel1"/>
    <dgm:cxn modelId="{D55D5F87-CE9B-4777-B595-6E3BD40ED05A}" type="presParOf" srcId="{C4F65C15-5C07-4B01-A925-CA1E1630ACAD}" destId="{E05A54FE-A9D0-47DA-9E57-9D3E4CE284B2}" srcOrd="1" destOrd="0" presId="urn:microsoft.com/office/officeart/2005/8/layout/funnel1"/>
    <dgm:cxn modelId="{37A889DF-4F05-47C9-B10F-C62B51297E34}" type="presParOf" srcId="{C4F65C15-5C07-4B01-A925-CA1E1630ACAD}" destId="{08154456-4984-400F-AB4F-C7DB59BD45E8}" srcOrd="2" destOrd="0" presId="urn:microsoft.com/office/officeart/2005/8/layout/funnel1"/>
    <dgm:cxn modelId="{71561F7E-52A5-44B8-9D03-37FEF7934BF0}" type="presParOf" srcId="{C4F65C15-5C07-4B01-A925-CA1E1630ACAD}" destId="{FA3A25A9-B1D8-4AD4-B396-AE08B0DBF3F3}" srcOrd="3" destOrd="0" presId="urn:microsoft.com/office/officeart/2005/8/layout/funnel1"/>
    <dgm:cxn modelId="{C6098BD7-4DD9-48CC-A4FA-500AA6F42F84}" type="presParOf" srcId="{C4F65C15-5C07-4B01-A925-CA1E1630ACAD}" destId="{7009B33A-9CF6-444F-A31B-FED70A6150B3}" srcOrd="4" destOrd="0" presId="urn:microsoft.com/office/officeart/2005/8/layout/funnel1"/>
    <dgm:cxn modelId="{0D90D754-2186-4FC1-AB63-6A253EA7F1F0}" type="presParOf" srcId="{C4F65C15-5C07-4B01-A925-CA1E1630ACAD}" destId="{DD3B5243-2F8F-4363-9377-55D952C2E915}" srcOrd="5" destOrd="0" presId="urn:microsoft.com/office/officeart/2005/8/layout/funnel1"/>
    <dgm:cxn modelId="{CAB461EE-BFFC-4161-9EDF-88794A1EB482}" type="presParOf" srcId="{C4F65C15-5C07-4B01-A925-CA1E1630ACAD}" destId="{726105AD-2510-4EC9-B8BB-3ECF34E3161B}"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D7D48A-A29B-4E54-B7E4-37C1015B581D}" type="doc">
      <dgm:prSet loTypeId="urn:microsoft.com/office/officeart/2008/layout/VerticalCurvedList" loCatId="list" qsTypeId="urn:microsoft.com/office/officeart/2005/8/quickstyle/simple1" qsCatId="simple" csTypeId="urn:microsoft.com/office/officeart/2005/8/colors/accent1_2" csCatId="accent1" phldr="1"/>
      <dgm:spPr/>
    </dgm:pt>
    <dgm:pt modelId="{5E1C4EC4-E83C-4DD4-935C-EC9B28066418}">
      <dgm:prSet phldrT="[Text]" custT="1"/>
      <dgm:spPr/>
      <dgm:t>
        <a:bodyPr/>
        <a:lstStyle/>
        <a:p>
          <a:pPr>
            <a:buFont typeface="Arial" panose="020B0604020202020204" pitchFamily="34" charset="0"/>
            <a:buChar char="•"/>
          </a:pPr>
          <a:r>
            <a:rPr lang="en-US" sz="1800" dirty="0"/>
            <a:t>Objects of the class Relation with the value “power” for the tag “route” are saved as a Python tuple object.</a:t>
          </a:r>
          <a:endParaRPr lang="de-DE" sz="1800" dirty="0"/>
        </a:p>
      </dgm:t>
    </dgm:pt>
    <dgm:pt modelId="{0782EF5A-BE62-4C0E-8666-519278C55729}" type="parTrans" cxnId="{A5C25CAF-1430-40FC-B85F-A21E55AD656A}">
      <dgm:prSet/>
      <dgm:spPr/>
      <dgm:t>
        <a:bodyPr/>
        <a:lstStyle/>
        <a:p>
          <a:endParaRPr lang="de-DE" sz="2000"/>
        </a:p>
      </dgm:t>
    </dgm:pt>
    <dgm:pt modelId="{A6A33F0F-44EF-4048-A4AA-F5ACC09CAE80}" type="sibTrans" cxnId="{A5C25CAF-1430-40FC-B85F-A21E55AD656A}">
      <dgm:prSet/>
      <dgm:spPr/>
      <dgm:t>
        <a:bodyPr/>
        <a:lstStyle/>
        <a:p>
          <a:endParaRPr lang="de-DE" sz="2000"/>
        </a:p>
      </dgm:t>
    </dgm:pt>
    <dgm:pt modelId="{B1DFEB48-8F07-4013-9FDD-E18F519E2F3F}">
      <dgm:prSet phldrT="[Text]" custT="1"/>
      <dgm:spPr/>
      <dgm:t>
        <a:bodyPr/>
        <a:lstStyle/>
        <a:p>
          <a:pPr>
            <a:buFont typeface="Arial" panose="020B0604020202020204" pitchFamily="34" charset="0"/>
            <a:buChar char="•"/>
          </a:pPr>
          <a:r>
            <a:rPr lang="en-US" sz="1800" dirty="0"/>
            <a:t>Objects of the class Ways with the tag “power” or if the Way object can be found in the before saved list of Relations. Also, all Nodes listed in this Way object are saved.</a:t>
          </a:r>
          <a:endParaRPr lang="de-DE" sz="1800" dirty="0"/>
        </a:p>
      </dgm:t>
    </dgm:pt>
    <dgm:pt modelId="{1B8668EE-F113-4FD4-8DCC-991D7D0C0006}" type="parTrans" cxnId="{9F4CE3B9-DB0B-4AB6-8D2C-73BB937D72E4}">
      <dgm:prSet/>
      <dgm:spPr/>
      <dgm:t>
        <a:bodyPr/>
        <a:lstStyle/>
        <a:p>
          <a:endParaRPr lang="de-DE" sz="2000"/>
        </a:p>
      </dgm:t>
    </dgm:pt>
    <dgm:pt modelId="{34B645C7-3C0F-4389-AA2E-43BDBC7394F5}" type="sibTrans" cxnId="{9F4CE3B9-DB0B-4AB6-8D2C-73BB937D72E4}">
      <dgm:prSet/>
      <dgm:spPr/>
      <dgm:t>
        <a:bodyPr/>
        <a:lstStyle/>
        <a:p>
          <a:endParaRPr lang="de-DE" sz="2000"/>
        </a:p>
      </dgm:t>
    </dgm:pt>
    <dgm:pt modelId="{07C96799-6DAB-4827-A56B-D973CDF9884C}">
      <dgm:prSet phldrT="[Text]" custT="1"/>
      <dgm:spPr/>
      <dgm:t>
        <a:bodyPr/>
        <a:lstStyle/>
        <a:p>
          <a:pPr>
            <a:buFont typeface="Arial" panose="020B0604020202020204" pitchFamily="34" charset="0"/>
            <a:buChar char="•"/>
          </a:pPr>
          <a:r>
            <a:rPr lang="en-US" sz="1800" spc="-5" dirty="0">
              <a:ea typeface="MS Mincho"/>
            </a:rPr>
            <a:t>Objects of the class Nodes are considered. </a:t>
          </a:r>
          <a:r>
            <a:rPr lang="en-GB" sz="1800" spc="-5" dirty="0">
              <a:ea typeface="MS Mincho"/>
            </a:rPr>
            <a:t>Here, only the Nodes are needed, that are part of the Node tuple created in the second iteration. </a:t>
          </a:r>
          <a:endParaRPr lang="de-DE" sz="1800" dirty="0"/>
        </a:p>
      </dgm:t>
    </dgm:pt>
    <dgm:pt modelId="{3CD7FB08-DC1E-4FEE-9FA2-FF83E9943477}" type="parTrans" cxnId="{CA05D043-383C-46CD-8D3D-35DC76721FA9}">
      <dgm:prSet/>
      <dgm:spPr/>
      <dgm:t>
        <a:bodyPr/>
        <a:lstStyle/>
        <a:p>
          <a:endParaRPr lang="de-DE" sz="2000"/>
        </a:p>
      </dgm:t>
    </dgm:pt>
    <dgm:pt modelId="{1CD24E3B-4761-477E-A2F4-31059977FDBE}" type="sibTrans" cxnId="{CA05D043-383C-46CD-8D3D-35DC76721FA9}">
      <dgm:prSet/>
      <dgm:spPr/>
      <dgm:t>
        <a:bodyPr/>
        <a:lstStyle/>
        <a:p>
          <a:endParaRPr lang="de-DE" sz="2000"/>
        </a:p>
      </dgm:t>
    </dgm:pt>
    <dgm:pt modelId="{2B7B11EB-4B00-4158-8A41-7B5308533EEE}">
      <dgm:prSet phldrT="[Text]" custT="1"/>
      <dgm:spPr/>
      <dgm:t>
        <a:bodyPr/>
        <a:lstStyle/>
        <a:p>
          <a:pPr>
            <a:buFont typeface="Arial" panose="020B0604020202020204" pitchFamily="34" charset="0"/>
            <a:buChar char="•"/>
          </a:pPr>
          <a:r>
            <a:rPr lang="de-DE" sz="1800" dirty="0"/>
            <a:t>Problem: </a:t>
          </a:r>
          <a:r>
            <a:rPr lang="en-US" sz="1800" dirty="0"/>
            <a:t>A large amount of the data is incomplete and inconsistent</a:t>
          </a:r>
          <a:endParaRPr lang="de-DE" sz="1800" dirty="0"/>
        </a:p>
      </dgm:t>
    </dgm:pt>
    <dgm:pt modelId="{0F0E3311-D965-4286-B977-47C39328716F}" type="parTrans" cxnId="{B9A2A83D-0414-4246-AA2C-A6D30959ADAD}">
      <dgm:prSet/>
      <dgm:spPr/>
      <dgm:t>
        <a:bodyPr/>
        <a:lstStyle/>
        <a:p>
          <a:endParaRPr lang="de-DE"/>
        </a:p>
      </dgm:t>
    </dgm:pt>
    <dgm:pt modelId="{64BD2449-1FF9-4093-9F81-A3A534D1AB62}" type="sibTrans" cxnId="{B9A2A83D-0414-4246-AA2C-A6D30959ADAD}">
      <dgm:prSet/>
      <dgm:spPr/>
      <dgm:t>
        <a:bodyPr/>
        <a:lstStyle/>
        <a:p>
          <a:endParaRPr lang="de-DE"/>
        </a:p>
      </dgm:t>
    </dgm:pt>
    <dgm:pt modelId="{E4680A50-BF31-45C4-A985-8DD9B9BCDE87}" type="pres">
      <dgm:prSet presAssocID="{6BD7D48A-A29B-4E54-B7E4-37C1015B581D}" presName="Name0" presStyleCnt="0">
        <dgm:presLayoutVars>
          <dgm:chMax val="7"/>
          <dgm:chPref val="7"/>
          <dgm:dir/>
        </dgm:presLayoutVars>
      </dgm:prSet>
      <dgm:spPr/>
    </dgm:pt>
    <dgm:pt modelId="{977A6848-0616-4904-AE89-F37C98EFBD9A}" type="pres">
      <dgm:prSet presAssocID="{6BD7D48A-A29B-4E54-B7E4-37C1015B581D}" presName="Name1" presStyleCnt="0"/>
      <dgm:spPr/>
    </dgm:pt>
    <dgm:pt modelId="{EF05F8A6-65BD-4773-95E6-448F2BE2E49E}" type="pres">
      <dgm:prSet presAssocID="{6BD7D48A-A29B-4E54-B7E4-37C1015B581D}" presName="cycle" presStyleCnt="0"/>
      <dgm:spPr/>
    </dgm:pt>
    <dgm:pt modelId="{8C0C6768-ECDB-49AC-97B9-7C102B4DF827}" type="pres">
      <dgm:prSet presAssocID="{6BD7D48A-A29B-4E54-B7E4-37C1015B581D}" presName="srcNode" presStyleLbl="node1" presStyleIdx="0" presStyleCnt="4"/>
      <dgm:spPr/>
    </dgm:pt>
    <dgm:pt modelId="{0C4DCB7C-2C2B-464C-AD93-EFAD26A51E7A}" type="pres">
      <dgm:prSet presAssocID="{6BD7D48A-A29B-4E54-B7E4-37C1015B581D}" presName="conn" presStyleLbl="parChTrans1D2" presStyleIdx="0" presStyleCnt="1"/>
      <dgm:spPr/>
    </dgm:pt>
    <dgm:pt modelId="{3956ABEF-CC75-4906-9A3F-7F78B2C2417E}" type="pres">
      <dgm:prSet presAssocID="{6BD7D48A-A29B-4E54-B7E4-37C1015B581D}" presName="extraNode" presStyleLbl="node1" presStyleIdx="0" presStyleCnt="4"/>
      <dgm:spPr/>
    </dgm:pt>
    <dgm:pt modelId="{0E7D9262-A4EE-44ED-9B0C-F38CA7D18DDE}" type="pres">
      <dgm:prSet presAssocID="{6BD7D48A-A29B-4E54-B7E4-37C1015B581D}" presName="dstNode" presStyleLbl="node1" presStyleIdx="0" presStyleCnt="4"/>
      <dgm:spPr/>
    </dgm:pt>
    <dgm:pt modelId="{C9D27DF2-4A09-4680-9895-EC6A9F426EBE}" type="pres">
      <dgm:prSet presAssocID="{5E1C4EC4-E83C-4DD4-935C-EC9B28066418}" presName="text_1" presStyleLbl="node1" presStyleIdx="0" presStyleCnt="4">
        <dgm:presLayoutVars>
          <dgm:bulletEnabled val="1"/>
        </dgm:presLayoutVars>
      </dgm:prSet>
      <dgm:spPr/>
    </dgm:pt>
    <dgm:pt modelId="{E760475D-8A2E-41BA-9A50-B19B93FA5E0A}" type="pres">
      <dgm:prSet presAssocID="{5E1C4EC4-E83C-4DD4-935C-EC9B28066418}" presName="accent_1" presStyleCnt="0"/>
      <dgm:spPr/>
    </dgm:pt>
    <dgm:pt modelId="{5DF30E0E-A9A1-4098-B158-0197F5322285}" type="pres">
      <dgm:prSet presAssocID="{5E1C4EC4-E83C-4DD4-935C-EC9B28066418}" presName="accentRepeatNode" presStyleLbl="solidFgAcc1" presStyleIdx="0" presStyleCnt="4"/>
      <dgm:spPr/>
    </dgm:pt>
    <dgm:pt modelId="{C28DF2C7-0C01-44FF-9DC0-393DECDE36FB}" type="pres">
      <dgm:prSet presAssocID="{B1DFEB48-8F07-4013-9FDD-E18F519E2F3F}" presName="text_2" presStyleLbl="node1" presStyleIdx="1" presStyleCnt="4">
        <dgm:presLayoutVars>
          <dgm:bulletEnabled val="1"/>
        </dgm:presLayoutVars>
      </dgm:prSet>
      <dgm:spPr/>
    </dgm:pt>
    <dgm:pt modelId="{DF8FE5F0-350C-4FF9-A877-1A32BDBE8D1F}" type="pres">
      <dgm:prSet presAssocID="{B1DFEB48-8F07-4013-9FDD-E18F519E2F3F}" presName="accent_2" presStyleCnt="0"/>
      <dgm:spPr/>
    </dgm:pt>
    <dgm:pt modelId="{35133D11-C3D6-453A-8701-D538581DD730}" type="pres">
      <dgm:prSet presAssocID="{B1DFEB48-8F07-4013-9FDD-E18F519E2F3F}" presName="accentRepeatNode" presStyleLbl="solidFgAcc1" presStyleIdx="1" presStyleCnt="4"/>
      <dgm:spPr/>
    </dgm:pt>
    <dgm:pt modelId="{297B938A-253E-4F9C-93BD-5077BDE6789C}" type="pres">
      <dgm:prSet presAssocID="{07C96799-6DAB-4827-A56B-D973CDF9884C}" presName="text_3" presStyleLbl="node1" presStyleIdx="2" presStyleCnt="4">
        <dgm:presLayoutVars>
          <dgm:bulletEnabled val="1"/>
        </dgm:presLayoutVars>
      </dgm:prSet>
      <dgm:spPr/>
    </dgm:pt>
    <dgm:pt modelId="{22B11242-F5C4-4BEE-9402-9B81EF35A741}" type="pres">
      <dgm:prSet presAssocID="{07C96799-6DAB-4827-A56B-D973CDF9884C}" presName="accent_3" presStyleCnt="0"/>
      <dgm:spPr/>
    </dgm:pt>
    <dgm:pt modelId="{357299AA-0FFA-4C6C-99E8-D0AEEC6495D4}" type="pres">
      <dgm:prSet presAssocID="{07C96799-6DAB-4827-A56B-D973CDF9884C}" presName="accentRepeatNode" presStyleLbl="solidFgAcc1" presStyleIdx="2" presStyleCnt="4"/>
      <dgm:spPr/>
    </dgm:pt>
    <dgm:pt modelId="{C3220395-AE34-497D-B87E-CCC8485E3675}" type="pres">
      <dgm:prSet presAssocID="{2B7B11EB-4B00-4158-8A41-7B5308533EEE}" presName="text_4" presStyleLbl="node1" presStyleIdx="3" presStyleCnt="4">
        <dgm:presLayoutVars>
          <dgm:bulletEnabled val="1"/>
        </dgm:presLayoutVars>
      </dgm:prSet>
      <dgm:spPr/>
    </dgm:pt>
    <dgm:pt modelId="{264B2507-F760-4A3F-A37B-AEADC73B0FEB}" type="pres">
      <dgm:prSet presAssocID="{2B7B11EB-4B00-4158-8A41-7B5308533EEE}" presName="accent_4" presStyleCnt="0"/>
      <dgm:spPr/>
    </dgm:pt>
    <dgm:pt modelId="{A69FB11C-6D9F-4075-8258-028949F490BF}" type="pres">
      <dgm:prSet presAssocID="{2B7B11EB-4B00-4158-8A41-7B5308533EEE}" presName="accentRepeatNode" presStyleLbl="solidFgAcc1" presStyleIdx="3" presStyleCnt="4"/>
      <dgm:spPr/>
    </dgm:pt>
  </dgm:ptLst>
  <dgm:cxnLst>
    <dgm:cxn modelId="{994B7605-136C-4B7C-A8E3-288A42E73E36}" type="presOf" srcId="{B1DFEB48-8F07-4013-9FDD-E18F519E2F3F}" destId="{C28DF2C7-0C01-44FF-9DC0-393DECDE36FB}" srcOrd="0" destOrd="0" presId="urn:microsoft.com/office/officeart/2008/layout/VerticalCurvedList"/>
    <dgm:cxn modelId="{0AE2A31F-E92A-4DA4-9CA9-7A140ED94C9F}" type="presOf" srcId="{A6A33F0F-44EF-4048-A4AA-F5ACC09CAE80}" destId="{0C4DCB7C-2C2B-464C-AD93-EFAD26A51E7A}" srcOrd="0" destOrd="0" presId="urn:microsoft.com/office/officeart/2008/layout/VerticalCurvedList"/>
    <dgm:cxn modelId="{F18EFB1F-1292-4485-BCC4-CB265375D7B3}" type="presOf" srcId="{5E1C4EC4-E83C-4DD4-935C-EC9B28066418}" destId="{C9D27DF2-4A09-4680-9895-EC6A9F426EBE}" srcOrd="0" destOrd="0" presId="urn:microsoft.com/office/officeart/2008/layout/VerticalCurvedList"/>
    <dgm:cxn modelId="{B9A2A83D-0414-4246-AA2C-A6D30959ADAD}" srcId="{6BD7D48A-A29B-4E54-B7E4-37C1015B581D}" destId="{2B7B11EB-4B00-4158-8A41-7B5308533EEE}" srcOrd="3" destOrd="0" parTransId="{0F0E3311-D965-4286-B977-47C39328716F}" sibTransId="{64BD2449-1FF9-4093-9F81-A3A534D1AB62}"/>
    <dgm:cxn modelId="{CA05D043-383C-46CD-8D3D-35DC76721FA9}" srcId="{6BD7D48A-A29B-4E54-B7E4-37C1015B581D}" destId="{07C96799-6DAB-4827-A56B-D973CDF9884C}" srcOrd="2" destOrd="0" parTransId="{3CD7FB08-DC1E-4FEE-9FA2-FF83E9943477}" sibTransId="{1CD24E3B-4761-477E-A2F4-31059977FDBE}"/>
    <dgm:cxn modelId="{FC85C08D-8D5E-49E9-B5BC-AFE98AACE818}" type="presOf" srcId="{6BD7D48A-A29B-4E54-B7E4-37C1015B581D}" destId="{E4680A50-BF31-45C4-A985-8DD9B9BCDE87}" srcOrd="0" destOrd="0" presId="urn:microsoft.com/office/officeart/2008/layout/VerticalCurvedList"/>
    <dgm:cxn modelId="{C3B85CA9-DB55-4D1F-8B38-0A8691B288B2}" type="presOf" srcId="{07C96799-6DAB-4827-A56B-D973CDF9884C}" destId="{297B938A-253E-4F9C-93BD-5077BDE6789C}" srcOrd="0" destOrd="0" presId="urn:microsoft.com/office/officeart/2008/layout/VerticalCurvedList"/>
    <dgm:cxn modelId="{A5C25CAF-1430-40FC-B85F-A21E55AD656A}" srcId="{6BD7D48A-A29B-4E54-B7E4-37C1015B581D}" destId="{5E1C4EC4-E83C-4DD4-935C-EC9B28066418}" srcOrd="0" destOrd="0" parTransId="{0782EF5A-BE62-4C0E-8666-519278C55729}" sibTransId="{A6A33F0F-44EF-4048-A4AA-F5ACC09CAE80}"/>
    <dgm:cxn modelId="{9F4CE3B9-DB0B-4AB6-8D2C-73BB937D72E4}" srcId="{6BD7D48A-A29B-4E54-B7E4-37C1015B581D}" destId="{B1DFEB48-8F07-4013-9FDD-E18F519E2F3F}" srcOrd="1" destOrd="0" parTransId="{1B8668EE-F113-4FD4-8DCC-991D7D0C0006}" sibTransId="{34B645C7-3C0F-4389-AA2E-43BDBC7394F5}"/>
    <dgm:cxn modelId="{D9817EE3-3ED2-4DE9-93A2-20211355A00B}" type="presOf" srcId="{2B7B11EB-4B00-4158-8A41-7B5308533EEE}" destId="{C3220395-AE34-497D-B87E-CCC8485E3675}" srcOrd="0" destOrd="0" presId="urn:microsoft.com/office/officeart/2008/layout/VerticalCurvedList"/>
    <dgm:cxn modelId="{3048A62E-0306-49F1-BC51-BC70F7DE442B}" type="presParOf" srcId="{E4680A50-BF31-45C4-A985-8DD9B9BCDE87}" destId="{977A6848-0616-4904-AE89-F37C98EFBD9A}" srcOrd="0" destOrd="0" presId="urn:microsoft.com/office/officeart/2008/layout/VerticalCurvedList"/>
    <dgm:cxn modelId="{79D934ED-F283-4E8F-BF70-0437B4BEA02A}" type="presParOf" srcId="{977A6848-0616-4904-AE89-F37C98EFBD9A}" destId="{EF05F8A6-65BD-4773-95E6-448F2BE2E49E}" srcOrd="0" destOrd="0" presId="urn:microsoft.com/office/officeart/2008/layout/VerticalCurvedList"/>
    <dgm:cxn modelId="{7FFCA9CA-1D72-4304-9E32-B2385D610D6E}" type="presParOf" srcId="{EF05F8A6-65BD-4773-95E6-448F2BE2E49E}" destId="{8C0C6768-ECDB-49AC-97B9-7C102B4DF827}" srcOrd="0" destOrd="0" presId="urn:microsoft.com/office/officeart/2008/layout/VerticalCurvedList"/>
    <dgm:cxn modelId="{CF181BC0-389B-4367-AE42-4B3CA81E7511}" type="presParOf" srcId="{EF05F8A6-65BD-4773-95E6-448F2BE2E49E}" destId="{0C4DCB7C-2C2B-464C-AD93-EFAD26A51E7A}" srcOrd="1" destOrd="0" presId="urn:microsoft.com/office/officeart/2008/layout/VerticalCurvedList"/>
    <dgm:cxn modelId="{28F08327-96D8-4CC6-ADA4-041F63B8BA6F}" type="presParOf" srcId="{EF05F8A6-65BD-4773-95E6-448F2BE2E49E}" destId="{3956ABEF-CC75-4906-9A3F-7F78B2C2417E}" srcOrd="2" destOrd="0" presId="urn:microsoft.com/office/officeart/2008/layout/VerticalCurvedList"/>
    <dgm:cxn modelId="{5BF044B5-007B-4B72-84F2-74D78520E75E}" type="presParOf" srcId="{EF05F8A6-65BD-4773-95E6-448F2BE2E49E}" destId="{0E7D9262-A4EE-44ED-9B0C-F38CA7D18DDE}" srcOrd="3" destOrd="0" presId="urn:microsoft.com/office/officeart/2008/layout/VerticalCurvedList"/>
    <dgm:cxn modelId="{20B25D2F-7571-4A14-8BBF-EEAA88C36646}" type="presParOf" srcId="{977A6848-0616-4904-AE89-F37C98EFBD9A}" destId="{C9D27DF2-4A09-4680-9895-EC6A9F426EBE}" srcOrd="1" destOrd="0" presId="urn:microsoft.com/office/officeart/2008/layout/VerticalCurvedList"/>
    <dgm:cxn modelId="{DEBB3B5D-9DCB-4392-9AF1-94F1AEED8E75}" type="presParOf" srcId="{977A6848-0616-4904-AE89-F37C98EFBD9A}" destId="{E760475D-8A2E-41BA-9A50-B19B93FA5E0A}" srcOrd="2" destOrd="0" presId="urn:microsoft.com/office/officeart/2008/layout/VerticalCurvedList"/>
    <dgm:cxn modelId="{36494E97-0AA0-4624-A63C-491B7EBAE265}" type="presParOf" srcId="{E760475D-8A2E-41BA-9A50-B19B93FA5E0A}" destId="{5DF30E0E-A9A1-4098-B158-0197F5322285}" srcOrd="0" destOrd="0" presId="urn:microsoft.com/office/officeart/2008/layout/VerticalCurvedList"/>
    <dgm:cxn modelId="{FD195D6C-3B86-4609-8BD6-7C059E8BE8B7}" type="presParOf" srcId="{977A6848-0616-4904-AE89-F37C98EFBD9A}" destId="{C28DF2C7-0C01-44FF-9DC0-393DECDE36FB}" srcOrd="3" destOrd="0" presId="urn:microsoft.com/office/officeart/2008/layout/VerticalCurvedList"/>
    <dgm:cxn modelId="{B095AD46-D060-454D-9C93-BB445188DA95}" type="presParOf" srcId="{977A6848-0616-4904-AE89-F37C98EFBD9A}" destId="{DF8FE5F0-350C-4FF9-A877-1A32BDBE8D1F}" srcOrd="4" destOrd="0" presId="urn:microsoft.com/office/officeart/2008/layout/VerticalCurvedList"/>
    <dgm:cxn modelId="{5D7B574C-B468-4511-8A87-C5F66EB5285F}" type="presParOf" srcId="{DF8FE5F0-350C-4FF9-A877-1A32BDBE8D1F}" destId="{35133D11-C3D6-453A-8701-D538581DD730}" srcOrd="0" destOrd="0" presId="urn:microsoft.com/office/officeart/2008/layout/VerticalCurvedList"/>
    <dgm:cxn modelId="{D097A5F0-B265-47EE-A286-355099F608FA}" type="presParOf" srcId="{977A6848-0616-4904-AE89-F37C98EFBD9A}" destId="{297B938A-253E-4F9C-93BD-5077BDE6789C}" srcOrd="5" destOrd="0" presId="urn:microsoft.com/office/officeart/2008/layout/VerticalCurvedList"/>
    <dgm:cxn modelId="{E8EF929E-DE07-4566-9218-F0A3E7DC5A1C}" type="presParOf" srcId="{977A6848-0616-4904-AE89-F37C98EFBD9A}" destId="{22B11242-F5C4-4BEE-9402-9B81EF35A741}" srcOrd="6" destOrd="0" presId="urn:microsoft.com/office/officeart/2008/layout/VerticalCurvedList"/>
    <dgm:cxn modelId="{3D9F2751-0265-401C-976A-EAC11FC688CD}" type="presParOf" srcId="{22B11242-F5C4-4BEE-9402-9B81EF35A741}" destId="{357299AA-0FFA-4C6C-99E8-D0AEEC6495D4}" srcOrd="0" destOrd="0" presId="urn:microsoft.com/office/officeart/2008/layout/VerticalCurvedList"/>
    <dgm:cxn modelId="{75A18AC7-8C54-4BD5-B498-CFC7D6935BAC}" type="presParOf" srcId="{977A6848-0616-4904-AE89-F37C98EFBD9A}" destId="{C3220395-AE34-497D-B87E-CCC8485E3675}" srcOrd="7" destOrd="0" presId="urn:microsoft.com/office/officeart/2008/layout/VerticalCurvedList"/>
    <dgm:cxn modelId="{59ABAC38-3646-4A31-AE3A-7CCA25C843B2}" type="presParOf" srcId="{977A6848-0616-4904-AE89-F37C98EFBD9A}" destId="{264B2507-F760-4A3F-A37B-AEADC73B0FEB}" srcOrd="8" destOrd="0" presId="urn:microsoft.com/office/officeart/2008/layout/VerticalCurvedList"/>
    <dgm:cxn modelId="{6E3B6EB2-E014-4A17-A2E5-08BB91FC2125}" type="presParOf" srcId="{264B2507-F760-4A3F-A37B-AEADC73B0FEB}" destId="{A69FB11C-6D9F-4075-8258-028949F490B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BD7D48A-A29B-4E54-B7E4-37C1015B581D}" type="doc">
      <dgm:prSet loTypeId="urn:microsoft.com/office/officeart/2008/layout/VerticalCurvedList" loCatId="list" qsTypeId="urn:microsoft.com/office/officeart/2005/8/quickstyle/simple1" qsCatId="simple" csTypeId="urn:microsoft.com/office/officeart/2005/8/colors/accent1_2" csCatId="accent1" phldr="1"/>
      <dgm:spPr/>
    </dgm:pt>
    <dgm:pt modelId="{5E1C4EC4-E83C-4DD4-935C-EC9B28066418}">
      <dgm:prSet phldrT="[Text]"/>
      <dgm:spPr/>
      <dgm:t>
        <a:bodyPr/>
        <a:lstStyle/>
        <a:p>
          <a:pPr>
            <a:buFont typeface="Arial" panose="020B0604020202020204" pitchFamily="34" charset="0"/>
            <a:buChar char="•"/>
          </a:pPr>
          <a:r>
            <a:rPr lang="en-GB" spc="-5" dirty="0">
              <a:ea typeface="MS Mincho"/>
            </a:rPr>
            <a:t>Read in the generated CSV-Data as Pandas </a:t>
          </a:r>
          <a:r>
            <a:rPr lang="en-GB" spc="-5" dirty="0" err="1">
              <a:ea typeface="MS Mincho"/>
            </a:rPr>
            <a:t>DataFrame</a:t>
          </a:r>
          <a:r>
            <a:rPr lang="en-GB" spc="-5" dirty="0">
              <a:ea typeface="MS Mincho"/>
            </a:rPr>
            <a:t> and partly split it up</a:t>
          </a:r>
        </a:p>
        <a:p>
          <a:pPr>
            <a:buFont typeface="Arial" panose="020B0604020202020204" pitchFamily="34" charset="0"/>
            <a:buChar char="•"/>
          </a:pPr>
          <a:r>
            <a:rPr lang="en-GB" spc="-5" dirty="0">
              <a:ea typeface="MS Mincho"/>
            </a:rPr>
            <a:t>For example, the </a:t>
          </a:r>
          <a:r>
            <a:rPr lang="en-GB" i="1" spc="-5" dirty="0">
              <a:ea typeface="MS Mincho"/>
            </a:rPr>
            <a:t>Ways</a:t>
          </a:r>
          <a:r>
            <a:rPr lang="en-GB" spc="-5" dirty="0">
              <a:ea typeface="MS Mincho"/>
            </a:rPr>
            <a:t> table is separated in substations and lines/cables</a:t>
          </a:r>
          <a:endParaRPr lang="de-DE" dirty="0"/>
        </a:p>
      </dgm:t>
    </dgm:pt>
    <dgm:pt modelId="{0782EF5A-BE62-4C0E-8666-519278C55729}" type="parTrans" cxnId="{A5C25CAF-1430-40FC-B85F-A21E55AD656A}">
      <dgm:prSet/>
      <dgm:spPr/>
      <dgm:t>
        <a:bodyPr/>
        <a:lstStyle/>
        <a:p>
          <a:endParaRPr lang="de-DE"/>
        </a:p>
      </dgm:t>
    </dgm:pt>
    <dgm:pt modelId="{A6A33F0F-44EF-4048-A4AA-F5ACC09CAE80}" type="sibTrans" cxnId="{A5C25CAF-1430-40FC-B85F-A21E55AD656A}">
      <dgm:prSet/>
      <dgm:spPr/>
      <dgm:t>
        <a:bodyPr/>
        <a:lstStyle/>
        <a:p>
          <a:endParaRPr lang="de-DE"/>
        </a:p>
      </dgm:t>
    </dgm:pt>
    <dgm:pt modelId="{B1DFEB48-8F07-4013-9FDD-E18F519E2F3F}">
      <dgm:prSet phldrT="[Text]"/>
      <dgm:spPr/>
      <dgm:t>
        <a:bodyPr/>
        <a:lstStyle/>
        <a:p>
          <a:pPr>
            <a:buFont typeface="Arial" panose="020B0604020202020204" pitchFamily="34" charset="0"/>
            <a:buChar char="•"/>
          </a:pPr>
          <a:r>
            <a:rPr lang="en-GB" spc="-5" dirty="0">
              <a:ea typeface="MS Mincho"/>
            </a:rPr>
            <a:t>Adjustment of the data of the respective tags</a:t>
          </a:r>
          <a:r>
            <a:rPr lang="de-DE" spc="-5" dirty="0">
              <a:ea typeface="MS Mincho"/>
            </a:rPr>
            <a:t> </a:t>
          </a:r>
        </a:p>
        <a:p>
          <a:pPr>
            <a:buFont typeface="Arial" panose="020B0604020202020204" pitchFamily="34" charset="0"/>
            <a:buChar char="•"/>
          </a:pPr>
          <a:r>
            <a:rPr lang="en-GB" spc="-5" dirty="0">
              <a:ea typeface="MS Mincho"/>
            </a:rPr>
            <a:t>Therefore, the data types of same values are unified</a:t>
          </a:r>
          <a:endParaRPr lang="de-DE" dirty="0"/>
        </a:p>
      </dgm:t>
    </dgm:pt>
    <dgm:pt modelId="{1B8668EE-F113-4FD4-8DCC-991D7D0C0006}" type="parTrans" cxnId="{9F4CE3B9-DB0B-4AB6-8D2C-73BB937D72E4}">
      <dgm:prSet/>
      <dgm:spPr/>
      <dgm:t>
        <a:bodyPr/>
        <a:lstStyle/>
        <a:p>
          <a:endParaRPr lang="de-DE"/>
        </a:p>
      </dgm:t>
    </dgm:pt>
    <dgm:pt modelId="{34B645C7-3C0F-4389-AA2E-43BDBC7394F5}" type="sibTrans" cxnId="{9F4CE3B9-DB0B-4AB6-8D2C-73BB937D72E4}">
      <dgm:prSet/>
      <dgm:spPr/>
      <dgm:t>
        <a:bodyPr/>
        <a:lstStyle/>
        <a:p>
          <a:endParaRPr lang="de-DE"/>
        </a:p>
      </dgm:t>
    </dgm:pt>
    <dgm:pt modelId="{07C96799-6DAB-4827-A56B-D973CDF9884C}">
      <dgm:prSet phldrT="[Text]"/>
      <dgm:spPr/>
      <dgm:t>
        <a:bodyPr/>
        <a:lstStyle/>
        <a:p>
          <a:pPr>
            <a:buFont typeface="Arial" panose="020B0604020202020204" pitchFamily="34" charset="0"/>
            <a:buChar char="•"/>
          </a:pPr>
          <a:r>
            <a:rPr lang="en-GB" spc="-5" dirty="0">
              <a:ea typeface="MS Mincho"/>
            </a:rPr>
            <a:t>Missing data can be added and errors can be removed</a:t>
          </a:r>
          <a:endParaRPr lang="de-DE" dirty="0"/>
        </a:p>
      </dgm:t>
    </dgm:pt>
    <dgm:pt modelId="{3CD7FB08-DC1E-4FEE-9FA2-FF83E9943477}" type="parTrans" cxnId="{CA05D043-383C-46CD-8D3D-35DC76721FA9}">
      <dgm:prSet/>
      <dgm:spPr/>
      <dgm:t>
        <a:bodyPr/>
        <a:lstStyle/>
        <a:p>
          <a:endParaRPr lang="de-DE"/>
        </a:p>
      </dgm:t>
    </dgm:pt>
    <dgm:pt modelId="{1CD24E3B-4761-477E-A2F4-31059977FDBE}" type="sibTrans" cxnId="{CA05D043-383C-46CD-8D3D-35DC76721FA9}">
      <dgm:prSet/>
      <dgm:spPr/>
      <dgm:t>
        <a:bodyPr/>
        <a:lstStyle/>
        <a:p>
          <a:endParaRPr lang="de-DE"/>
        </a:p>
      </dgm:t>
    </dgm:pt>
    <dgm:pt modelId="{7C87D652-B30E-4548-86AE-5EB1F0FA267E}" type="pres">
      <dgm:prSet presAssocID="{6BD7D48A-A29B-4E54-B7E4-37C1015B581D}" presName="Name0" presStyleCnt="0">
        <dgm:presLayoutVars>
          <dgm:chMax val="7"/>
          <dgm:chPref val="7"/>
          <dgm:dir/>
        </dgm:presLayoutVars>
      </dgm:prSet>
      <dgm:spPr/>
    </dgm:pt>
    <dgm:pt modelId="{D052A173-2DE8-4171-AC0D-59D4F82E1231}" type="pres">
      <dgm:prSet presAssocID="{6BD7D48A-A29B-4E54-B7E4-37C1015B581D}" presName="Name1" presStyleCnt="0"/>
      <dgm:spPr/>
    </dgm:pt>
    <dgm:pt modelId="{45775BC4-7A34-4C92-B434-FF5E5CEAC3DC}" type="pres">
      <dgm:prSet presAssocID="{6BD7D48A-A29B-4E54-B7E4-37C1015B581D}" presName="cycle" presStyleCnt="0"/>
      <dgm:spPr/>
    </dgm:pt>
    <dgm:pt modelId="{76BB3D38-9705-42CB-96D9-E9895F6FC902}" type="pres">
      <dgm:prSet presAssocID="{6BD7D48A-A29B-4E54-B7E4-37C1015B581D}" presName="srcNode" presStyleLbl="node1" presStyleIdx="0" presStyleCnt="3"/>
      <dgm:spPr/>
    </dgm:pt>
    <dgm:pt modelId="{0D0E75BC-C8CC-4644-8A5D-2D5E2C543AB5}" type="pres">
      <dgm:prSet presAssocID="{6BD7D48A-A29B-4E54-B7E4-37C1015B581D}" presName="conn" presStyleLbl="parChTrans1D2" presStyleIdx="0" presStyleCnt="1"/>
      <dgm:spPr/>
    </dgm:pt>
    <dgm:pt modelId="{198A6233-50F1-4E3C-BE60-415C9383EBD5}" type="pres">
      <dgm:prSet presAssocID="{6BD7D48A-A29B-4E54-B7E4-37C1015B581D}" presName="extraNode" presStyleLbl="node1" presStyleIdx="0" presStyleCnt="3"/>
      <dgm:spPr/>
    </dgm:pt>
    <dgm:pt modelId="{D100F900-C37C-4A29-BC38-5F1FB517E4A6}" type="pres">
      <dgm:prSet presAssocID="{6BD7D48A-A29B-4E54-B7E4-37C1015B581D}" presName="dstNode" presStyleLbl="node1" presStyleIdx="0" presStyleCnt="3"/>
      <dgm:spPr/>
    </dgm:pt>
    <dgm:pt modelId="{CE249E8D-2308-4489-BB09-1C46B04D941A}" type="pres">
      <dgm:prSet presAssocID="{5E1C4EC4-E83C-4DD4-935C-EC9B28066418}" presName="text_1" presStyleLbl="node1" presStyleIdx="0" presStyleCnt="3">
        <dgm:presLayoutVars>
          <dgm:bulletEnabled val="1"/>
        </dgm:presLayoutVars>
      </dgm:prSet>
      <dgm:spPr/>
    </dgm:pt>
    <dgm:pt modelId="{2B0C71A0-584B-4262-BED7-1A247CFC1512}" type="pres">
      <dgm:prSet presAssocID="{5E1C4EC4-E83C-4DD4-935C-EC9B28066418}" presName="accent_1" presStyleCnt="0"/>
      <dgm:spPr/>
    </dgm:pt>
    <dgm:pt modelId="{2FD4C881-A418-493E-9F5B-6A4D8798125C}" type="pres">
      <dgm:prSet presAssocID="{5E1C4EC4-E83C-4DD4-935C-EC9B28066418}" presName="accentRepeatNode" presStyleLbl="solidFgAcc1" presStyleIdx="0" presStyleCnt="3"/>
      <dgm:spPr/>
    </dgm:pt>
    <dgm:pt modelId="{93708B70-432B-4546-A45F-2726C625FE0B}" type="pres">
      <dgm:prSet presAssocID="{B1DFEB48-8F07-4013-9FDD-E18F519E2F3F}" presName="text_2" presStyleLbl="node1" presStyleIdx="1" presStyleCnt="3">
        <dgm:presLayoutVars>
          <dgm:bulletEnabled val="1"/>
        </dgm:presLayoutVars>
      </dgm:prSet>
      <dgm:spPr/>
    </dgm:pt>
    <dgm:pt modelId="{8F13CE99-3ED8-41A2-B8C6-3C7ED66993F6}" type="pres">
      <dgm:prSet presAssocID="{B1DFEB48-8F07-4013-9FDD-E18F519E2F3F}" presName="accent_2" presStyleCnt="0"/>
      <dgm:spPr/>
    </dgm:pt>
    <dgm:pt modelId="{5584964A-F0E6-49BA-B6B7-5CFB39CAC1E4}" type="pres">
      <dgm:prSet presAssocID="{B1DFEB48-8F07-4013-9FDD-E18F519E2F3F}" presName="accentRepeatNode" presStyleLbl="solidFgAcc1" presStyleIdx="1" presStyleCnt="3"/>
      <dgm:spPr/>
    </dgm:pt>
    <dgm:pt modelId="{025CA1D0-7322-438A-89B7-43956827F3EC}" type="pres">
      <dgm:prSet presAssocID="{07C96799-6DAB-4827-A56B-D973CDF9884C}" presName="text_3" presStyleLbl="node1" presStyleIdx="2" presStyleCnt="3">
        <dgm:presLayoutVars>
          <dgm:bulletEnabled val="1"/>
        </dgm:presLayoutVars>
      </dgm:prSet>
      <dgm:spPr/>
    </dgm:pt>
    <dgm:pt modelId="{9DEAE74C-D436-43E0-9900-2D76123318E4}" type="pres">
      <dgm:prSet presAssocID="{07C96799-6DAB-4827-A56B-D973CDF9884C}" presName="accent_3" presStyleCnt="0"/>
      <dgm:spPr/>
    </dgm:pt>
    <dgm:pt modelId="{50DA13DA-1BB3-48D1-9DB6-A90D6AF966ED}" type="pres">
      <dgm:prSet presAssocID="{07C96799-6DAB-4827-A56B-D973CDF9884C}" presName="accentRepeatNode" presStyleLbl="solidFgAcc1" presStyleIdx="2" presStyleCnt="3"/>
      <dgm:spPr/>
    </dgm:pt>
  </dgm:ptLst>
  <dgm:cxnLst>
    <dgm:cxn modelId="{4303390E-0892-4864-A4EC-2DB3EDC0E839}" type="presOf" srcId="{5E1C4EC4-E83C-4DD4-935C-EC9B28066418}" destId="{CE249E8D-2308-4489-BB09-1C46B04D941A}" srcOrd="0" destOrd="0" presId="urn:microsoft.com/office/officeart/2008/layout/VerticalCurvedList"/>
    <dgm:cxn modelId="{7B344F23-1496-4925-AA26-CB713CAFC2F4}" type="presOf" srcId="{A6A33F0F-44EF-4048-A4AA-F5ACC09CAE80}" destId="{0D0E75BC-C8CC-4644-8A5D-2D5E2C543AB5}" srcOrd="0" destOrd="0" presId="urn:microsoft.com/office/officeart/2008/layout/VerticalCurvedList"/>
    <dgm:cxn modelId="{39A59F2A-9403-4D90-AFB4-1DB5907AE249}" type="presOf" srcId="{6BD7D48A-A29B-4E54-B7E4-37C1015B581D}" destId="{7C87D652-B30E-4548-86AE-5EB1F0FA267E}" srcOrd="0" destOrd="0" presId="urn:microsoft.com/office/officeart/2008/layout/VerticalCurvedList"/>
    <dgm:cxn modelId="{BF3EE834-B3E4-4F69-9242-FE21D1D06039}" type="presOf" srcId="{07C96799-6DAB-4827-A56B-D973CDF9884C}" destId="{025CA1D0-7322-438A-89B7-43956827F3EC}" srcOrd="0" destOrd="0" presId="urn:microsoft.com/office/officeart/2008/layout/VerticalCurvedList"/>
    <dgm:cxn modelId="{CA05D043-383C-46CD-8D3D-35DC76721FA9}" srcId="{6BD7D48A-A29B-4E54-B7E4-37C1015B581D}" destId="{07C96799-6DAB-4827-A56B-D973CDF9884C}" srcOrd="2" destOrd="0" parTransId="{3CD7FB08-DC1E-4FEE-9FA2-FF83E9943477}" sibTransId="{1CD24E3B-4761-477E-A2F4-31059977FDBE}"/>
    <dgm:cxn modelId="{4B05AA4E-BEFF-453A-AB01-76F9CDF1985E}" type="presOf" srcId="{B1DFEB48-8F07-4013-9FDD-E18F519E2F3F}" destId="{93708B70-432B-4546-A45F-2726C625FE0B}" srcOrd="0" destOrd="0" presId="urn:microsoft.com/office/officeart/2008/layout/VerticalCurvedList"/>
    <dgm:cxn modelId="{A5C25CAF-1430-40FC-B85F-A21E55AD656A}" srcId="{6BD7D48A-A29B-4E54-B7E4-37C1015B581D}" destId="{5E1C4EC4-E83C-4DD4-935C-EC9B28066418}" srcOrd="0" destOrd="0" parTransId="{0782EF5A-BE62-4C0E-8666-519278C55729}" sibTransId="{A6A33F0F-44EF-4048-A4AA-F5ACC09CAE80}"/>
    <dgm:cxn modelId="{9F4CE3B9-DB0B-4AB6-8D2C-73BB937D72E4}" srcId="{6BD7D48A-A29B-4E54-B7E4-37C1015B581D}" destId="{B1DFEB48-8F07-4013-9FDD-E18F519E2F3F}" srcOrd="1" destOrd="0" parTransId="{1B8668EE-F113-4FD4-8DCC-991D7D0C0006}" sibTransId="{34B645C7-3C0F-4389-AA2E-43BDBC7394F5}"/>
    <dgm:cxn modelId="{EB558D4D-9233-458D-85CA-878626196AD3}" type="presParOf" srcId="{7C87D652-B30E-4548-86AE-5EB1F0FA267E}" destId="{D052A173-2DE8-4171-AC0D-59D4F82E1231}" srcOrd="0" destOrd="0" presId="urn:microsoft.com/office/officeart/2008/layout/VerticalCurvedList"/>
    <dgm:cxn modelId="{FFFFB7C6-2542-4D79-AAE9-C05ED9420A8C}" type="presParOf" srcId="{D052A173-2DE8-4171-AC0D-59D4F82E1231}" destId="{45775BC4-7A34-4C92-B434-FF5E5CEAC3DC}" srcOrd="0" destOrd="0" presId="urn:microsoft.com/office/officeart/2008/layout/VerticalCurvedList"/>
    <dgm:cxn modelId="{A24728F0-434C-4AC2-9083-EC08434C23BE}" type="presParOf" srcId="{45775BC4-7A34-4C92-B434-FF5E5CEAC3DC}" destId="{76BB3D38-9705-42CB-96D9-E9895F6FC902}" srcOrd="0" destOrd="0" presId="urn:microsoft.com/office/officeart/2008/layout/VerticalCurvedList"/>
    <dgm:cxn modelId="{7CD2FA8F-F959-4432-BF21-4EDF3663CD23}" type="presParOf" srcId="{45775BC4-7A34-4C92-B434-FF5E5CEAC3DC}" destId="{0D0E75BC-C8CC-4644-8A5D-2D5E2C543AB5}" srcOrd="1" destOrd="0" presId="urn:microsoft.com/office/officeart/2008/layout/VerticalCurvedList"/>
    <dgm:cxn modelId="{94AFFFA7-C8E1-4E32-848E-7EC58282386D}" type="presParOf" srcId="{45775BC4-7A34-4C92-B434-FF5E5CEAC3DC}" destId="{198A6233-50F1-4E3C-BE60-415C9383EBD5}" srcOrd="2" destOrd="0" presId="urn:microsoft.com/office/officeart/2008/layout/VerticalCurvedList"/>
    <dgm:cxn modelId="{B18CCA78-D1DA-4C87-9345-45F008CCABA2}" type="presParOf" srcId="{45775BC4-7A34-4C92-B434-FF5E5CEAC3DC}" destId="{D100F900-C37C-4A29-BC38-5F1FB517E4A6}" srcOrd="3" destOrd="0" presId="urn:microsoft.com/office/officeart/2008/layout/VerticalCurvedList"/>
    <dgm:cxn modelId="{5171AB22-FAEB-42B9-99E5-76BD4DDC6FB7}" type="presParOf" srcId="{D052A173-2DE8-4171-AC0D-59D4F82E1231}" destId="{CE249E8D-2308-4489-BB09-1C46B04D941A}" srcOrd="1" destOrd="0" presId="urn:microsoft.com/office/officeart/2008/layout/VerticalCurvedList"/>
    <dgm:cxn modelId="{0B30955A-41DB-490B-8E17-8F47F76CDF8F}" type="presParOf" srcId="{D052A173-2DE8-4171-AC0D-59D4F82E1231}" destId="{2B0C71A0-584B-4262-BED7-1A247CFC1512}" srcOrd="2" destOrd="0" presId="urn:microsoft.com/office/officeart/2008/layout/VerticalCurvedList"/>
    <dgm:cxn modelId="{A34FD71A-42B8-4C83-8EF4-37E1D3BDDF4B}" type="presParOf" srcId="{2B0C71A0-584B-4262-BED7-1A247CFC1512}" destId="{2FD4C881-A418-493E-9F5B-6A4D8798125C}" srcOrd="0" destOrd="0" presId="urn:microsoft.com/office/officeart/2008/layout/VerticalCurvedList"/>
    <dgm:cxn modelId="{30368CCE-7B6E-427E-BE06-E4D41C6EE3D5}" type="presParOf" srcId="{D052A173-2DE8-4171-AC0D-59D4F82E1231}" destId="{93708B70-432B-4546-A45F-2726C625FE0B}" srcOrd="3" destOrd="0" presId="urn:microsoft.com/office/officeart/2008/layout/VerticalCurvedList"/>
    <dgm:cxn modelId="{753DB5D7-B06B-41B4-ABAD-B2D0A4DB7EAD}" type="presParOf" srcId="{D052A173-2DE8-4171-AC0D-59D4F82E1231}" destId="{8F13CE99-3ED8-41A2-B8C6-3C7ED66993F6}" srcOrd="4" destOrd="0" presId="urn:microsoft.com/office/officeart/2008/layout/VerticalCurvedList"/>
    <dgm:cxn modelId="{B576083F-548F-4655-98BE-F5E812937B4B}" type="presParOf" srcId="{8F13CE99-3ED8-41A2-B8C6-3C7ED66993F6}" destId="{5584964A-F0E6-49BA-B6B7-5CFB39CAC1E4}" srcOrd="0" destOrd="0" presId="urn:microsoft.com/office/officeart/2008/layout/VerticalCurvedList"/>
    <dgm:cxn modelId="{A4E2201F-8151-420C-A864-9865DD018C6C}" type="presParOf" srcId="{D052A173-2DE8-4171-AC0D-59D4F82E1231}" destId="{025CA1D0-7322-438A-89B7-43956827F3EC}" srcOrd="5" destOrd="0" presId="urn:microsoft.com/office/officeart/2008/layout/VerticalCurvedList"/>
    <dgm:cxn modelId="{4EA84E25-A756-45BF-9068-59504A614117}" type="presParOf" srcId="{D052A173-2DE8-4171-AC0D-59D4F82E1231}" destId="{9DEAE74C-D436-43E0-9900-2D76123318E4}" srcOrd="6" destOrd="0" presId="urn:microsoft.com/office/officeart/2008/layout/VerticalCurvedList"/>
    <dgm:cxn modelId="{B3AF0EE3-6F94-460D-881D-F2864047C2AA}" type="presParOf" srcId="{9DEAE74C-D436-43E0-9900-2D76123318E4}" destId="{50DA13DA-1BB3-48D1-9DB6-A90D6AF966ED}"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E955BD1-0A12-4DB8-AC79-8F7C6399087A}" type="doc">
      <dgm:prSet loTypeId="urn:microsoft.com/office/officeart/2005/8/layout/hProcess9" loCatId="process" qsTypeId="urn:microsoft.com/office/officeart/2005/8/quickstyle/simple1" qsCatId="simple" csTypeId="urn:microsoft.com/office/officeart/2005/8/colors/accent1_2" csCatId="accent1" phldr="1"/>
      <dgm:spPr/>
    </dgm:pt>
    <dgm:pt modelId="{BC51A295-11AE-435B-928A-3FC36106BC7B}">
      <dgm:prSet phldrT="[Text]"/>
      <dgm:spPr>
        <a:ln>
          <a:noFill/>
        </a:ln>
      </dgm:spPr>
      <dgm:t>
        <a:bodyPr/>
        <a:lstStyle/>
        <a:p>
          <a:r>
            <a:rPr lang="de-DE" dirty="0"/>
            <a:t>Not all </a:t>
          </a:r>
          <a:r>
            <a:rPr lang="de-DE" dirty="0" err="1"/>
            <a:t>missing</a:t>
          </a:r>
          <a:r>
            <a:rPr lang="de-DE" dirty="0"/>
            <a:t> </a:t>
          </a:r>
          <a:r>
            <a:rPr lang="de-DE" dirty="0" err="1"/>
            <a:t>data</a:t>
          </a:r>
          <a:r>
            <a:rPr lang="de-DE" dirty="0"/>
            <a:t> </a:t>
          </a:r>
          <a:r>
            <a:rPr lang="de-DE" dirty="0" err="1"/>
            <a:t>has</a:t>
          </a:r>
          <a:r>
            <a:rPr lang="de-DE" dirty="0"/>
            <a:t> </a:t>
          </a:r>
          <a:r>
            <a:rPr lang="de-DE" dirty="0" err="1"/>
            <a:t>been</a:t>
          </a:r>
          <a:r>
            <a:rPr lang="de-DE" dirty="0"/>
            <a:t> </a:t>
          </a:r>
          <a:r>
            <a:rPr lang="de-DE" dirty="0" err="1"/>
            <a:t>populated</a:t>
          </a:r>
          <a:r>
            <a:rPr lang="de-DE" dirty="0"/>
            <a:t> </a:t>
          </a:r>
          <a:r>
            <a:rPr lang="de-DE" dirty="0" err="1"/>
            <a:t>yes</a:t>
          </a:r>
          <a:endParaRPr lang="de-DE" dirty="0"/>
        </a:p>
      </dgm:t>
    </dgm:pt>
    <dgm:pt modelId="{8543E315-3AD8-48E7-9F1A-2CDD45B7F3E5}" type="parTrans" cxnId="{DD83627A-73B8-4249-A1C8-1A93BA182A49}">
      <dgm:prSet/>
      <dgm:spPr/>
      <dgm:t>
        <a:bodyPr/>
        <a:lstStyle/>
        <a:p>
          <a:endParaRPr lang="de-DE"/>
        </a:p>
      </dgm:t>
    </dgm:pt>
    <dgm:pt modelId="{592C6AE5-6796-4CDC-934D-DCDA702B4367}" type="sibTrans" cxnId="{DD83627A-73B8-4249-A1C8-1A93BA182A49}">
      <dgm:prSet/>
      <dgm:spPr/>
      <dgm:t>
        <a:bodyPr/>
        <a:lstStyle/>
        <a:p>
          <a:endParaRPr lang="de-DE"/>
        </a:p>
      </dgm:t>
    </dgm:pt>
    <dgm:pt modelId="{F87EFA09-DC64-48B3-B612-13B2F4E453F1}">
      <dgm:prSet phldrT="[Text]"/>
      <dgm:spPr>
        <a:ln>
          <a:noFill/>
        </a:ln>
      </dgm:spPr>
      <dgm:t>
        <a:bodyPr/>
        <a:lstStyle/>
        <a:p>
          <a:r>
            <a:rPr lang="de-DE" dirty="0"/>
            <a:t>Not all </a:t>
          </a:r>
          <a:r>
            <a:rPr lang="de-DE" dirty="0" err="1"/>
            <a:t>components</a:t>
          </a:r>
          <a:r>
            <a:rPr lang="de-DE" dirty="0"/>
            <a:t> </a:t>
          </a:r>
          <a:r>
            <a:rPr lang="de-DE" dirty="0" err="1"/>
            <a:t>are</a:t>
          </a:r>
          <a:r>
            <a:rPr lang="de-DE" dirty="0"/>
            <a:t> </a:t>
          </a:r>
          <a:r>
            <a:rPr lang="de-DE" dirty="0" err="1"/>
            <a:t>connected</a:t>
          </a:r>
          <a:r>
            <a:rPr lang="de-DE" dirty="0"/>
            <a:t> </a:t>
          </a:r>
          <a:r>
            <a:rPr lang="de-DE" dirty="0" err="1"/>
            <a:t>or</a:t>
          </a:r>
          <a:r>
            <a:rPr lang="de-DE" dirty="0"/>
            <a:t> </a:t>
          </a:r>
          <a:r>
            <a:rPr lang="de-DE" dirty="0" err="1"/>
            <a:t>interlinked</a:t>
          </a:r>
          <a:endParaRPr lang="de-DE" dirty="0"/>
        </a:p>
      </dgm:t>
    </dgm:pt>
    <dgm:pt modelId="{0B2B731C-5E64-49C7-BB19-DFD5912A91AA}" type="parTrans" cxnId="{7A965FA7-D173-4AB2-A964-0BCA310213CA}">
      <dgm:prSet/>
      <dgm:spPr/>
      <dgm:t>
        <a:bodyPr/>
        <a:lstStyle/>
        <a:p>
          <a:endParaRPr lang="de-DE"/>
        </a:p>
      </dgm:t>
    </dgm:pt>
    <dgm:pt modelId="{50B4C8B1-D4F3-4860-9EBA-59724A5C8C6B}" type="sibTrans" cxnId="{7A965FA7-D173-4AB2-A964-0BCA310213CA}">
      <dgm:prSet/>
      <dgm:spPr/>
      <dgm:t>
        <a:bodyPr/>
        <a:lstStyle/>
        <a:p>
          <a:endParaRPr lang="de-DE"/>
        </a:p>
      </dgm:t>
    </dgm:pt>
    <dgm:pt modelId="{D2472B52-8192-4118-A2DC-6DE802243535}">
      <dgm:prSet phldrT="[Text]"/>
      <dgm:spPr>
        <a:ln>
          <a:noFill/>
        </a:ln>
      </dgm:spPr>
      <dgm:t>
        <a:bodyPr/>
        <a:lstStyle/>
        <a:p>
          <a:r>
            <a:rPr lang="de-DE" dirty="0" err="1"/>
            <a:t>Grid</a:t>
          </a:r>
          <a:r>
            <a:rPr lang="de-DE" dirty="0"/>
            <a:t> </a:t>
          </a:r>
          <a:r>
            <a:rPr lang="de-DE" dirty="0" err="1"/>
            <a:t>calculations</a:t>
          </a:r>
          <a:r>
            <a:rPr lang="de-DE" dirty="0"/>
            <a:t> and </a:t>
          </a:r>
          <a:r>
            <a:rPr lang="de-DE" dirty="0" err="1"/>
            <a:t>routing</a:t>
          </a:r>
          <a:r>
            <a:rPr lang="de-DE" dirty="0"/>
            <a:t> </a:t>
          </a:r>
          <a:r>
            <a:rPr lang="de-DE" dirty="0" err="1"/>
            <a:t>of</a:t>
          </a:r>
          <a:r>
            <a:rPr lang="de-DE" dirty="0"/>
            <a:t> power </a:t>
          </a:r>
          <a:r>
            <a:rPr lang="de-DE" dirty="0" err="1"/>
            <a:t>has</a:t>
          </a:r>
          <a:r>
            <a:rPr lang="de-DE" dirty="0"/>
            <a:t> not </a:t>
          </a:r>
          <a:r>
            <a:rPr lang="de-DE" dirty="0" err="1"/>
            <a:t>been</a:t>
          </a:r>
          <a:r>
            <a:rPr lang="de-DE" dirty="0"/>
            <a:t> </a:t>
          </a:r>
          <a:r>
            <a:rPr lang="de-DE" dirty="0" err="1"/>
            <a:t>realized</a:t>
          </a:r>
          <a:endParaRPr lang="de-DE" dirty="0"/>
        </a:p>
      </dgm:t>
    </dgm:pt>
    <dgm:pt modelId="{1187AFD3-7674-417A-BC2F-54957BDC912E}" type="parTrans" cxnId="{2E894B48-F3E3-4A0B-98D2-1D213E494539}">
      <dgm:prSet/>
      <dgm:spPr/>
      <dgm:t>
        <a:bodyPr/>
        <a:lstStyle/>
        <a:p>
          <a:endParaRPr lang="de-DE"/>
        </a:p>
      </dgm:t>
    </dgm:pt>
    <dgm:pt modelId="{ECD978D0-853D-4DB6-875D-B7396EE5BC67}" type="sibTrans" cxnId="{2E894B48-F3E3-4A0B-98D2-1D213E494539}">
      <dgm:prSet/>
      <dgm:spPr/>
      <dgm:t>
        <a:bodyPr/>
        <a:lstStyle/>
        <a:p>
          <a:endParaRPr lang="de-DE"/>
        </a:p>
      </dgm:t>
    </dgm:pt>
    <dgm:pt modelId="{C3430FDA-8CD2-441E-8DB7-09F3BFD79D38}">
      <dgm:prSet phldrT="[Text]"/>
      <dgm:spPr>
        <a:ln>
          <a:noFill/>
        </a:ln>
      </dgm:spPr>
      <dgm:t>
        <a:bodyPr/>
        <a:lstStyle/>
        <a:p>
          <a:r>
            <a:rPr lang="de-DE" dirty="0"/>
            <a:t>These </a:t>
          </a:r>
          <a:r>
            <a:rPr lang="de-DE" dirty="0" err="1"/>
            <a:t>are</a:t>
          </a:r>
          <a:r>
            <a:rPr lang="de-DE" dirty="0"/>
            <a:t> the </a:t>
          </a:r>
          <a:r>
            <a:rPr lang="de-DE" dirty="0" err="1"/>
            <a:t>next</a:t>
          </a:r>
          <a:r>
            <a:rPr lang="de-DE" dirty="0"/>
            <a:t> </a:t>
          </a:r>
          <a:r>
            <a:rPr lang="de-DE" dirty="0" err="1"/>
            <a:t>steps</a:t>
          </a:r>
          <a:endParaRPr lang="de-DE" dirty="0"/>
        </a:p>
      </dgm:t>
    </dgm:pt>
    <dgm:pt modelId="{D964784D-939D-4BCA-A8C9-779BB5BDDAE7}" type="parTrans" cxnId="{2072EAD6-D579-4D12-B94A-3C6F2968CAA8}">
      <dgm:prSet/>
      <dgm:spPr/>
      <dgm:t>
        <a:bodyPr/>
        <a:lstStyle/>
        <a:p>
          <a:endParaRPr lang="de-DE"/>
        </a:p>
      </dgm:t>
    </dgm:pt>
    <dgm:pt modelId="{173D9D09-412F-4530-8B39-2D12EA394F08}" type="sibTrans" cxnId="{2072EAD6-D579-4D12-B94A-3C6F2968CAA8}">
      <dgm:prSet/>
      <dgm:spPr/>
      <dgm:t>
        <a:bodyPr/>
        <a:lstStyle/>
        <a:p>
          <a:endParaRPr lang="de-DE"/>
        </a:p>
      </dgm:t>
    </dgm:pt>
    <dgm:pt modelId="{6FF3BC92-0B72-46D0-AE0E-ED88D89FC655}" type="pres">
      <dgm:prSet presAssocID="{4E955BD1-0A12-4DB8-AC79-8F7C6399087A}" presName="CompostProcess" presStyleCnt="0">
        <dgm:presLayoutVars>
          <dgm:dir/>
          <dgm:resizeHandles val="exact"/>
        </dgm:presLayoutVars>
      </dgm:prSet>
      <dgm:spPr/>
    </dgm:pt>
    <dgm:pt modelId="{C775377F-9ACD-4965-B132-5D4D7B81824A}" type="pres">
      <dgm:prSet presAssocID="{4E955BD1-0A12-4DB8-AC79-8F7C6399087A}" presName="arrow" presStyleLbl="bgShp" presStyleIdx="0" presStyleCnt="1"/>
      <dgm:spPr/>
    </dgm:pt>
    <dgm:pt modelId="{294FD4A1-7544-4626-BA2D-E2FFC6BB2676}" type="pres">
      <dgm:prSet presAssocID="{4E955BD1-0A12-4DB8-AC79-8F7C6399087A}" presName="linearProcess" presStyleCnt="0"/>
      <dgm:spPr/>
    </dgm:pt>
    <dgm:pt modelId="{19E669F1-AC8B-455A-9769-E82FDAE46207}" type="pres">
      <dgm:prSet presAssocID="{BC51A295-11AE-435B-928A-3FC36106BC7B}" presName="textNode" presStyleLbl="node1" presStyleIdx="0" presStyleCnt="4">
        <dgm:presLayoutVars>
          <dgm:bulletEnabled val="1"/>
        </dgm:presLayoutVars>
      </dgm:prSet>
      <dgm:spPr/>
    </dgm:pt>
    <dgm:pt modelId="{663E9F1A-B8D8-4A03-9E4C-42B4B83C9921}" type="pres">
      <dgm:prSet presAssocID="{592C6AE5-6796-4CDC-934D-DCDA702B4367}" presName="sibTrans" presStyleCnt="0"/>
      <dgm:spPr/>
    </dgm:pt>
    <dgm:pt modelId="{51D4E9F1-3D8C-478E-9048-EC52CFE7AC9E}" type="pres">
      <dgm:prSet presAssocID="{F87EFA09-DC64-48B3-B612-13B2F4E453F1}" presName="textNode" presStyleLbl="node1" presStyleIdx="1" presStyleCnt="4">
        <dgm:presLayoutVars>
          <dgm:bulletEnabled val="1"/>
        </dgm:presLayoutVars>
      </dgm:prSet>
      <dgm:spPr/>
    </dgm:pt>
    <dgm:pt modelId="{048C980C-A28E-4083-B3DA-262DD85BEAF4}" type="pres">
      <dgm:prSet presAssocID="{50B4C8B1-D4F3-4860-9EBA-59724A5C8C6B}" presName="sibTrans" presStyleCnt="0"/>
      <dgm:spPr/>
    </dgm:pt>
    <dgm:pt modelId="{0D2DF987-A94D-4B55-9F48-CE52265FD042}" type="pres">
      <dgm:prSet presAssocID="{D2472B52-8192-4118-A2DC-6DE802243535}" presName="textNode" presStyleLbl="node1" presStyleIdx="2" presStyleCnt="4">
        <dgm:presLayoutVars>
          <dgm:bulletEnabled val="1"/>
        </dgm:presLayoutVars>
      </dgm:prSet>
      <dgm:spPr/>
    </dgm:pt>
    <dgm:pt modelId="{9A1E85BA-0808-420D-9749-3D8515027240}" type="pres">
      <dgm:prSet presAssocID="{ECD978D0-853D-4DB6-875D-B7396EE5BC67}" presName="sibTrans" presStyleCnt="0"/>
      <dgm:spPr/>
    </dgm:pt>
    <dgm:pt modelId="{0E35D5D2-0E20-44BD-A236-25FBF31FDC9F}" type="pres">
      <dgm:prSet presAssocID="{C3430FDA-8CD2-441E-8DB7-09F3BFD79D38}" presName="textNode" presStyleLbl="node1" presStyleIdx="3" presStyleCnt="4">
        <dgm:presLayoutVars>
          <dgm:bulletEnabled val="1"/>
        </dgm:presLayoutVars>
      </dgm:prSet>
      <dgm:spPr/>
    </dgm:pt>
  </dgm:ptLst>
  <dgm:cxnLst>
    <dgm:cxn modelId="{5ECC5B2D-5656-412B-988F-926243384EC8}" type="presOf" srcId="{BC51A295-11AE-435B-928A-3FC36106BC7B}" destId="{19E669F1-AC8B-455A-9769-E82FDAE46207}" srcOrd="0" destOrd="0" presId="urn:microsoft.com/office/officeart/2005/8/layout/hProcess9"/>
    <dgm:cxn modelId="{2E894B48-F3E3-4A0B-98D2-1D213E494539}" srcId="{4E955BD1-0A12-4DB8-AC79-8F7C6399087A}" destId="{D2472B52-8192-4118-A2DC-6DE802243535}" srcOrd="2" destOrd="0" parTransId="{1187AFD3-7674-417A-BC2F-54957BDC912E}" sibTransId="{ECD978D0-853D-4DB6-875D-B7396EE5BC67}"/>
    <dgm:cxn modelId="{DD83627A-73B8-4249-A1C8-1A93BA182A49}" srcId="{4E955BD1-0A12-4DB8-AC79-8F7C6399087A}" destId="{BC51A295-11AE-435B-928A-3FC36106BC7B}" srcOrd="0" destOrd="0" parTransId="{8543E315-3AD8-48E7-9F1A-2CDD45B7F3E5}" sibTransId="{592C6AE5-6796-4CDC-934D-DCDA702B4367}"/>
    <dgm:cxn modelId="{D69FA588-43A9-4C8F-9DF7-E995BCC0C80B}" type="presOf" srcId="{D2472B52-8192-4118-A2DC-6DE802243535}" destId="{0D2DF987-A94D-4B55-9F48-CE52265FD042}" srcOrd="0" destOrd="0" presId="urn:microsoft.com/office/officeart/2005/8/layout/hProcess9"/>
    <dgm:cxn modelId="{7A965FA7-D173-4AB2-A964-0BCA310213CA}" srcId="{4E955BD1-0A12-4DB8-AC79-8F7C6399087A}" destId="{F87EFA09-DC64-48B3-B612-13B2F4E453F1}" srcOrd="1" destOrd="0" parTransId="{0B2B731C-5E64-49C7-BB19-DFD5912A91AA}" sibTransId="{50B4C8B1-D4F3-4860-9EBA-59724A5C8C6B}"/>
    <dgm:cxn modelId="{E09DD0BA-4AFA-4959-80EE-1A80FDF367A1}" type="presOf" srcId="{C3430FDA-8CD2-441E-8DB7-09F3BFD79D38}" destId="{0E35D5D2-0E20-44BD-A236-25FBF31FDC9F}" srcOrd="0" destOrd="0" presId="urn:microsoft.com/office/officeart/2005/8/layout/hProcess9"/>
    <dgm:cxn modelId="{2072EAD6-D579-4D12-B94A-3C6F2968CAA8}" srcId="{4E955BD1-0A12-4DB8-AC79-8F7C6399087A}" destId="{C3430FDA-8CD2-441E-8DB7-09F3BFD79D38}" srcOrd="3" destOrd="0" parTransId="{D964784D-939D-4BCA-A8C9-779BB5BDDAE7}" sibTransId="{173D9D09-412F-4530-8B39-2D12EA394F08}"/>
    <dgm:cxn modelId="{E71FC6F4-BD08-4D23-A23B-7E0E48356DCD}" type="presOf" srcId="{4E955BD1-0A12-4DB8-AC79-8F7C6399087A}" destId="{6FF3BC92-0B72-46D0-AE0E-ED88D89FC655}" srcOrd="0" destOrd="0" presId="urn:microsoft.com/office/officeart/2005/8/layout/hProcess9"/>
    <dgm:cxn modelId="{847222F7-F450-46B8-9F98-8303B5DF48EF}" type="presOf" srcId="{F87EFA09-DC64-48B3-B612-13B2F4E453F1}" destId="{51D4E9F1-3D8C-478E-9048-EC52CFE7AC9E}" srcOrd="0" destOrd="0" presId="urn:microsoft.com/office/officeart/2005/8/layout/hProcess9"/>
    <dgm:cxn modelId="{6A34C68F-5736-4863-B0C4-9A199B3C296B}" type="presParOf" srcId="{6FF3BC92-0B72-46D0-AE0E-ED88D89FC655}" destId="{C775377F-9ACD-4965-B132-5D4D7B81824A}" srcOrd="0" destOrd="0" presId="urn:microsoft.com/office/officeart/2005/8/layout/hProcess9"/>
    <dgm:cxn modelId="{998B21D9-272C-4CA8-BF28-7922B881D5EF}" type="presParOf" srcId="{6FF3BC92-0B72-46D0-AE0E-ED88D89FC655}" destId="{294FD4A1-7544-4626-BA2D-E2FFC6BB2676}" srcOrd="1" destOrd="0" presId="urn:microsoft.com/office/officeart/2005/8/layout/hProcess9"/>
    <dgm:cxn modelId="{351C4754-BDBE-4203-8DB0-1E6EC52D435E}" type="presParOf" srcId="{294FD4A1-7544-4626-BA2D-E2FFC6BB2676}" destId="{19E669F1-AC8B-455A-9769-E82FDAE46207}" srcOrd="0" destOrd="0" presId="urn:microsoft.com/office/officeart/2005/8/layout/hProcess9"/>
    <dgm:cxn modelId="{A5EA3025-5152-43D6-93BF-B7EC18FBCD74}" type="presParOf" srcId="{294FD4A1-7544-4626-BA2D-E2FFC6BB2676}" destId="{663E9F1A-B8D8-4A03-9E4C-42B4B83C9921}" srcOrd="1" destOrd="0" presId="urn:microsoft.com/office/officeart/2005/8/layout/hProcess9"/>
    <dgm:cxn modelId="{3FB8ACAB-3EAF-4A6F-BFFB-EC435D4A951D}" type="presParOf" srcId="{294FD4A1-7544-4626-BA2D-E2FFC6BB2676}" destId="{51D4E9F1-3D8C-478E-9048-EC52CFE7AC9E}" srcOrd="2" destOrd="0" presId="urn:microsoft.com/office/officeart/2005/8/layout/hProcess9"/>
    <dgm:cxn modelId="{8013E850-DEF4-436B-AA60-F1470053331B}" type="presParOf" srcId="{294FD4A1-7544-4626-BA2D-E2FFC6BB2676}" destId="{048C980C-A28E-4083-B3DA-262DD85BEAF4}" srcOrd="3" destOrd="0" presId="urn:microsoft.com/office/officeart/2005/8/layout/hProcess9"/>
    <dgm:cxn modelId="{829396D5-EB00-470A-8CFF-E77ED1D72EAF}" type="presParOf" srcId="{294FD4A1-7544-4626-BA2D-E2FFC6BB2676}" destId="{0D2DF987-A94D-4B55-9F48-CE52265FD042}" srcOrd="4" destOrd="0" presId="urn:microsoft.com/office/officeart/2005/8/layout/hProcess9"/>
    <dgm:cxn modelId="{A72C2C69-B0F7-4919-8ECC-290AE50AB8C7}" type="presParOf" srcId="{294FD4A1-7544-4626-BA2D-E2FFC6BB2676}" destId="{9A1E85BA-0808-420D-9749-3D8515027240}" srcOrd="5" destOrd="0" presId="urn:microsoft.com/office/officeart/2005/8/layout/hProcess9"/>
    <dgm:cxn modelId="{29E2447B-379E-4C4D-B4EF-05744DD68AB4}" type="presParOf" srcId="{294FD4A1-7544-4626-BA2D-E2FFC6BB2676}" destId="{0E35D5D2-0E20-44BD-A236-25FBF31FDC9F}"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60BFBA-6961-4A38-86AD-2660FE3E9240}">
      <dsp:nvSpPr>
        <dsp:cNvPr id="0" name=""/>
        <dsp:cNvSpPr/>
      </dsp:nvSpPr>
      <dsp:spPr>
        <a:xfrm>
          <a:off x="2198040" y="203151"/>
          <a:ext cx="5955251" cy="1400181"/>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5A54FE-A9D0-47DA-9E57-9D3E4CE284B2}">
      <dsp:nvSpPr>
        <dsp:cNvPr id="0" name=""/>
        <dsp:cNvSpPr/>
      </dsp:nvSpPr>
      <dsp:spPr>
        <a:xfrm>
          <a:off x="4791241" y="3631721"/>
          <a:ext cx="781351" cy="500064"/>
        </a:xfrm>
        <a:prstGeom prst="down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8154456-4984-400F-AB4F-C7DB59BD45E8}">
      <dsp:nvSpPr>
        <dsp:cNvPr id="0" name=""/>
        <dsp:cNvSpPr/>
      </dsp:nvSpPr>
      <dsp:spPr>
        <a:xfrm>
          <a:off x="3306674" y="4031773"/>
          <a:ext cx="3750486" cy="9376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de-DE" sz="2600" kern="1200" dirty="0" err="1"/>
            <a:t>Electrical</a:t>
          </a:r>
          <a:r>
            <a:rPr lang="de-DE" sz="2600" kern="1200" dirty="0"/>
            <a:t> Components</a:t>
          </a:r>
        </a:p>
      </dsp:txBody>
      <dsp:txXfrm>
        <a:off x="3306674" y="4031773"/>
        <a:ext cx="3750486" cy="937621"/>
      </dsp:txXfrm>
    </dsp:sp>
    <dsp:sp modelId="{FA3A25A9-B1D8-4AD4-B396-AE08B0DBF3F3}">
      <dsp:nvSpPr>
        <dsp:cNvPr id="0" name=""/>
        <dsp:cNvSpPr/>
      </dsp:nvSpPr>
      <dsp:spPr>
        <a:xfrm>
          <a:off x="4625595" y="1711472"/>
          <a:ext cx="1406432" cy="140643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de-DE" sz="3000" kern="1200" dirty="0"/>
            <a:t>Bus Lines</a:t>
          </a:r>
        </a:p>
      </dsp:txBody>
      <dsp:txXfrm>
        <a:off x="4831562" y="1917439"/>
        <a:ext cx="994498" cy="994498"/>
      </dsp:txXfrm>
    </dsp:sp>
    <dsp:sp modelId="{7009B33A-9CF6-444F-A31B-FED70A6150B3}">
      <dsp:nvSpPr>
        <dsp:cNvPr id="0" name=""/>
        <dsp:cNvSpPr/>
      </dsp:nvSpPr>
      <dsp:spPr>
        <a:xfrm>
          <a:off x="3619214" y="656335"/>
          <a:ext cx="1406432" cy="140643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de-DE" sz="2000" kern="1200" dirty="0"/>
            <a:t>Streets</a:t>
          </a:r>
        </a:p>
      </dsp:txBody>
      <dsp:txXfrm>
        <a:off x="3825181" y="862302"/>
        <a:ext cx="994498" cy="994498"/>
      </dsp:txXfrm>
    </dsp:sp>
    <dsp:sp modelId="{DD3B5243-2F8F-4363-9377-55D952C2E915}">
      <dsp:nvSpPr>
        <dsp:cNvPr id="0" name=""/>
        <dsp:cNvSpPr/>
      </dsp:nvSpPr>
      <dsp:spPr>
        <a:xfrm>
          <a:off x="5056901" y="316291"/>
          <a:ext cx="1406432" cy="140643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de-DE" sz="1800" kern="1200" dirty="0" err="1"/>
            <a:t>Electrical</a:t>
          </a:r>
          <a:r>
            <a:rPr lang="de-DE" sz="1800" kern="1200" dirty="0"/>
            <a:t> Compo-</a:t>
          </a:r>
          <a:r>
            <a:rPr lang="de-DE" sz="1800" kern="1200" dirty="0" err="1"/>
            <a:t>nents</a:t>
          </a:r>
          <a:endParaRPr lang="de-DE" sz="1800" kern="1200" dirty="0"/>
        </a:p>
      </dsp:txBody>
      <dsp:txXfrm>
        <a:off x="5262868" y="522258"/>
        <a:ext cx="994498" cy="994498"/>
      </dsp:txXfrm>
    </dsp:sp>
    <dsp:sp modelId="{726105AD-2510-4EC9-B8BB-3ECF34E3161B}">
      <dsp:nvSpPr>
        <dsp:cNvPr id="0" name=""/>
        <dsp:cNvSpPr/>
      </dsp:nvSpPr>
      <dsp:spPr>
        <a:xfrm>
          <a:off x="2059818" y="31254"/>
          <a:ext cx="6244197" cy="3500454"/>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4DCB7C-2C2B-464C-AD93-EFAD26A51E7A}">
      <dsp:nvSpPr>
        <dsp:cNvPr id="0" name=""/>
        <dsp:cNvSpPr/>
      </dsp:nvSpPr>
      <dsp:spPr>
        <a:xfrm>
          <a:off x="-5132989" y="-786297"/>
          <a:ext cx="6112698" cy="6112698"/>
        </a:xfrm>
        <a:prstGeom prst="blockArc">
          <a:avLst>
            <a:gd name="adj1" fmla="val 18900000"/>
            <a:gd name="adj2" fmla="val 2700000"/>
            <a:gd name="adj3" fmla="val 353"/>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D27DF2-4A09-4680-9895-EC6A9F426EBE}">
      <dsp:nvSpPr>
        <dsp:cNvPr id="0" name=""/>
        <dsp:cNvSpPr/>
      </dsp:nvSpPr>
      <dsp:spPr>
        <a:xfrm>
          <a:off x="512978" y="349043"/>
          <a:ext cx="9862578" cy="69844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4394" tIns="45720" rIns="45720" bIns="45720" numCol="1" spcCol="1270" anchor="ctr" anchorCtr="0">
          <a:noAutofit/>
        </a:bodyPr>
        <a:lstStyle/>
        <a:p>
          <a:pPr marL="0" lvl="0" indent="0" algn="l" defTabSz="800100">
            <a:lnSpc>
              <a:spcPct val="90000"/>
            </a:lnSpc>
            <a:spcBef>
              <a:spcPct val="0"/>
            </a:spcBef>
            <a:spcAft>
              <a:spcPct val="35000"/>
            </a:spcAft>
            <a:buFont typeface="Arial" panose="020B0604020202020204" pitchFamily="34" charset="0"/>
            <a:buNone/>
          </a:pPr>
          <a:r>
            <a:rPr lang="en-US" sz="1800" kern="1200" dirty="0"/>
            <a:t>Objects of the class Relation with the value “power” for the tag “route” are saved as a Python tuple object.</a:t>
          </a:r>
          <a:endParaRPr lang="de-DE" sz="1800" kern="1200" dirty="0"/>
        </a:p>
      </dsp:txBody>
      <dsp:txXfrm>
        <a:off x="512978" y="349043"/>
        <a:ext cx="9862578" cy="698449"/>
      </dsp:txXfrm>
    </dsp:sp>
    <dsp:sp modelId="{5DF30E0E-A9A1-4098-B158-0197F5322285}">
      <dsp:nvSpPr>
        <dsp:cNvPr id="0" name=""/>
        <dsp:cNvSpPr/>
      </dsp:nvSpPr>
      <dsp:spPr>
        <a:xfrm>
          <a:off x="76448" y="261736"/>
          <a:ext cx="873061" cy="873061"/>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28DF2C7-0C01-44FF-9DC0-393DECDE36FB}">
      <dsp:nvSpPr>
        <dsp:cNvPr id="0" name=""/>
        <dsp:cNvSpPr/>
      </dsp:nvSpPr>
      <dsp:spPr>
        <a:xfrm>
          <a:off x="913416" y="1396898"/>
          <a:ext cx="9462141" cy="69844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4394" tIns="45720" rIns="45720" bIns="45720" numCol="1" spcCol="1270" anchor="ctr" anchorCtr="0">
          <a:noAutofit/>
        </a:bodyPr>
        <a:lstStyle/>
        <a:p>
          <a:pPr marL="0" lvl="0" indent="0" algn="l" defTabSz="800100">
            <a:lnSpc>
              <a:spcPct val="90000"/>
            </a:lnSpc>
            <a:spcBef>
              <a:spcPct val="0"/>
            </a:spcBef>
            <a:spcAft>
              <a:spcPct val="35000"/>
            </a:spcAft>
            <a:buFont typeface="Arial" panose="020B0604020202020204" pitchFamily="34" charset="0"/>
            <a:buNone/>
          </a:pPr>
          <a:r>
            <a:rPr lang="en-US" sz="1800" kern="1200" dirty="0"/>
            <a:t>Objects of the class Ways with the tag “power” or if the Way object can be found in the before saved list of Relations. Also, all Nodes listed in this Way object are saved.</a:t>
          </a:r>
          <a:endParaRPr lang="de-DE" sz="1800" kern="1200" dirty="0"/>
        </a:p>
      </dsp:txBody>
      <dsp:txXfrm>
        <a:off x="913416" y="1396898"/>
        <a:ext cx="9462141" cy="698449"/>
      </dsp:txXfrm>
    </dsp:sp>
    <dsp:sp modelId="{35133D11-C3D6-453A-8701-D538581DD730}">
      <dsp:nvSpPr>
        <dsp:cNvPr id="0" name=""/>
        <dsp:cNvSpPr/>
      </dsp:nvSpPr>
      <dsp:spPr>
        <a:xfrm>
          <a:off x="476885" y="1309592"/>
          <a:ext cx="873061" cy="873061"/>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97B938A-253E-4F9C-93BD-5077BDE6789C}">
      <dsp:nvSpPr>
        <dsp:cNvPr id="0" name=""/>
        <dsp:cNvSpPr/>
      </dsp:nvSpPr>
      <dsp:spPr>
        <a:xfrm>
          <a:off x="913416" y="2444754"/>
          <a:ext cx="9462141" cy="69844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4394" tIns="45720" rIns="45720" bIns="45720" numCol="1" spcCol="1270" anchor="ctr" anchorCtr="0">
          <a:noAutofit/>
        </a:bodyPr>
        <a:lstStyle/>
        <a:p>
          <a:pPr marL="0" lvl="0" indent="0" algn="l" defTabSz="800100">
            <a:lnSpc>
              <a:spcPct val="90000"/>
            </a:lnSpc>
            <a:spcBef>
              <a:spcPct val="0"/>
            </a:spcBef>
            <a:spcAft>
              <a:spcPct val="35000"/>
            </a:spcAft>
            <a:buFont typeface="Arial" panose="020B0604020202020204" pitchFamily="34" charset="0"/>
            <a:buNone/>
          </a:pPr>
          <a:r>
            <a:rPr lang="en-US" sz="1800" kern="1200" spc="-5" dirty="0">
              <a:ea typeface="MS Mincho"/>
            </a:rPr>
            <a:t>Objects of the class Nodes are considered. </a:t>
          </a:r>
          <a:r>
            <a:rPr lang="en-GB" sz="1800" kern="1200" spc="-5" dirty="0">
              <a:ea typeface="MS Mincho"/>
            </a:rPr>
            <a:t>Here, only the Nodes are needed, that are part of the Node tuple created in the second iteration. </a:t>
          </a:r>
          <a:endParaRPr lang="de-DE" sz="1800" kern="1200" dirty="0"/>
        </a:p>
      </dsp:txBody>
      <dsp:txXfrm>
        <a:off x="913416" y="2444754"/>
        <a:ext cx="9462141" cy="698449"/>
      </dsp:txXfrm>
    </dsp:sp>
    <dsp:sp modelId="{357299AA-0FFA-4C6C-99E8-D0AEEC6495D4}">
      <dsp:nvSpPr>
        <dsp:cNvPr id="0" name=""/>
        <dsp:cNvSpPr/>
      </dsp:nvSpPr>
      <dsp:spPr>
        <a:xfrm>
          <a:off x="476885" y="2357448"/>
          <a:ext cx="873061" cy="873061"/>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3220395-AE34-497D-B87E-CCC8485E3675}">
      <dsp:nvSpPr>
        <dsp:cNvPr id="0" name=""/>
        <dsp:cNvSpPr/>
      </dsp:nvSpPr>
      <dsp:spPr>
        <a:xfrm>
          <a:off x="512978" y="3492610"/>
          <a:ext cx="9862578" cy="69844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4394" tIns="45720" rIns="45720" bIns="45720" numCol="1" spcCol="1270" anchor="ctr" anchorCtr="0">
          <a:noAutofit/>
        </a:bodyPr>
        <a:lstStyle/>
        <a:p>
          <a:pPr marL="0" lvl="0" indent="0" algn="l" defTabSz="800100">
            <a:lnSpc>
              <a:spcPct val="90000"/>
            </a:lnSpc>
            <a:spcBef>
              <a:spcPct val="0"/>
            </a:spcBef>
            <a:spcAft>
              <a:spcPct val="35000"/>
            </a:spcAft>
            <a:buFont typeface="Arial" panose="020B0604020202020204" pitchFamily="34" charset="0"/>
            <a:buNone/>
          </a:pPr>
          <a:r>
            <a:rPr lang="de-DE" sz="1800" kern="1200" dirty="0"/>
            <a:t>Problem: </a:t>
          </a:r>
          <a:r>
            <a:rPr lang="en-US" sz="1800" kern="1200" dirty="0"/>
            <a:t>A large amount of the data is incomplete and inconsistent</a:t>
          </a:r>
          <a:endParaRPr lang="de-DE" sz="1800" kern="1200" dirty="0"/>
        </a:p>
      </dsp:txBody>
      <dsp:txXfrm>
        <a:off x="512978" y="3492610"/>
        <a:ext cx="9862578" cy="698449"/>
      </dsp:txXfrm>
    </dsp:sp>
    <dsp:sp modelId="{A69FB11C-6D9F-4075-8258-028949F490BF}">
      <dsp:nvSpPr>
        <dsp:cNvPr id="0" name=""/>
        <dsp:cNvSpPr/>
      </dsp:nvSpPr>
      <dsp:spPr>
        <a:xfrm>
          <a:off x="76448" y="3405304"/>
          <a:ext cx="873061" cy="873061"/>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0E75BC-C8CC-4644-8A5D-2D5E2C543AB5}">
      <dsp:nvSpPr>
        <dsp:cNvPr id="0" name=""/>
        <dsp:cNvSpPr/>
      </dsp:nvSpPr>
      <dsp:spPr>
        <a:xfrm>
          <a:off x="-5122650" y="-784731"/>
          <a:ext cx="6100457" cy="6100457"/>
        </a:xfrm>
        <a:prstGeom prst="blockArc">
          <a:avLst>
            <a:gd name="adj1" fmla="val 18900000"/>
            <a:gd name="adj2" fmla="val 2700000"/>
            <a:gd name="adj3" fmla="val 354"/>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249E8D-2308-4489-BB09-1C46B04D941A}">
      <dsp:nvSpPr>
        <dsp:cNvPr id="0" name=""/>
        <dsp:cNvSpPr/>
      </dsp:nvSpPr>
      <dsp:spPr>
        <a:xfrm>
          <a:off x="628902" y="453099"/>
          <a:ext cx="9831895" cy="9061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9295" tIns="53340" rIns="53340" bIns="53340" numCol="1" spcCol="1270" anchor="ctr" anchorCtr="0">
          <a:noAutofit/>
        </a:bodyPr>
        <a:lstStyle/>
        <a:p>
          <a:pPr marL="0" lvl="0" indent="0" algn="l" defTabSz="933450">
            <a:lnSpc>
              <a:spcPct val="90000"/>
            </a:lnSpc>
            <a:spcBef>
              <a:spcPct val="0"/>
            </a:spcBef>
            <a:spcAft>
              <a:spcPct val="35000"/>
            </a:spcAft>
            <a:buFont typeface="Arial" panose="020B0604020202020204" pitchFamily="34" charset="0"/>
            <a:buNone/>
          </a:pPr>
          <a:r>
            <a:rPr lang="en-GB" sz="2100" kern="1200" spc="-5" dirty="0">
              <a:ea typeface="MS Mincho"/>
            </a:rPr>
            <a:t>Read in the generated CSV-Data as Pandas </a:t>
          </a:r>
          <a:r>
            <a:rPr lang="en-GB" sz="2100" kern="1200" spc="-5" dirty="0" err="1">
              <a:ea typeface="MS Mincho"/>
            </a:rPr>
            <a:t>DataFrame</a:t>
          </a:r>
          <a:r>
            <a:rPr lang="en-GB" sz="2100" kern="1200" spc="-5" dirty="0">
              <a:ea typeface="MS Mincho"/>
            </a:rPr>
            <a:t> and partly split it up</a:t>
          </a:r>
        </a:p>
        <a:p>
          <a:pPr marL="0" lvl="0" indent="0" algn="l" defTabSz="933450">
            <a:lnSpc>
              <a:spcPct val="90000"/>
            </a:lnSpc>
            <a:spcBef>
              <a:spcPct val="0"/>
            </a:spcBef>
            <a:spcAft>
              <a:spcPct val="35000"/>
            </a:spcAft>
            <a:buFont typeface="Arial" panose="020B0604020202020204" pitchFamily="34" charset="0"/>
            <a:buNone/>
          </a:pPr>
          <a:r>
            <a:rPr lang="en-GB" sz="2100" kern="1200" spc="-5" dirty="0">
              <a:ea typeface="MS Mincho"/>
            </a:rPr>
            <a:t>For example, the </a:t>
          </a:r>
          <a:r>
            <a:rPr lang="en-GB" sz="2100" i="1" kern="1200" spc="-5" dirty="0">
              <a:ea typeface="MS Mincho"/>
            </a:rPr>
            <a:t>Ways</a:t>
          </a:r>
          <a:r>
            <a:rPr lang="en-GB" sz="2100" kern="1200" spc="-5" dirty="0">
              <a:ea typeface="MS Mincho"/>
            </a:rPr>
            <a:t> table is separated in substations and lines/cables</a:t>
          </a:r>
          <a:endParaRPr lang="de-DE" sz="2100" kern="1200" dirty="0"/>
        </a:p>
      </dsp:txBody>
      <dsp:txXfrm>
        <a:off x="628902" y="453099"/>
        <a:ext cx="9831895" cy="906199"/>
      </dsp:txXfrm>
    </dsp:sp>
    <dsp:sp modelId="{2FD4C881-A418-493E-9F5B-6A4D8798125C}">
      <dsp:nvSpPr>
        <dsp:cNvPr id="0" name=""/>
        <dsp:cNvSpPr/>
      </dsp:nvSpPr>
      <dsp:spPr>
        <a:xfrm>
          <a:off x="62527" y="339824"/>
          <a:ext cx="1132748" cy="1132748"/>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3708B70-432B-4546-A45F-2726C625FE0B}">
      <dsp:nvSpPr>
        <dsp:cNvPr id="0" name=""/>
        <dsp:cNvSpPr/>
      </dsp:nvSpPr>
      <dsp:spPr>
        <a:xfrm>
          <a:off x="958305" y="1812398"/>
          <a:ext cx="9502491" cy="9061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9295" tIns="53340" rIns="53340" bIns="53340" numCol="1" spcCol="1270" anchor="ctr" anchorCtr="0">
          <a:noAutofit/>
        </a:bodyPr>
        <a:lstStyle/>
        <a:p>
          <a:pPr marL="0" lvl="0" indent="0" algn="l" defTabSz="933450">
            <a:lnSpc>
              <a:spcPct val="90000"/>
            </a:lnSpc>
            <a:spcBef>
              <a:spcPct val="0"/>
            </a:spcBef>
            <a:spcAft>
              <a:spcPct val="35000"/>
            </a:spcAft>
            <a:buFont typeface="Arial" panose="020B0604020202020204" pitchFamily="34" charset="0"/>
            <a:buNone/>
          </a:pPr>
          <a:r>
            <a:rPr lang="en-GB" sz="2100" kern="1200" spc="-5" dirty="0">
              <a:ea typeface="MS Mincho"/>
            </a:rPr>
            <a:t>Adjustment of the data of the respective tags</a:t>
          </a:r>
          <a:r>
            <a:rPr lang="de-DE" sz="2100" kern="1200" spc="-5" dirty="0">
              <a:ea typeface="MS Mincho"/>
            </a:rPr>
            <a:t> </a:t>
          </a:r>
        </a:p>
        <a:p>
          <a:pPr marL="0" lvl="0" indent="0" algn="l" defTabSz="933450">
            <a:lnSpc>
              <a:spcPct val="90000"/>
            </a:lnSpc>
            <a:spcBef>
              <a:spcPct val="0"/>
            </a:spcBef>
            <a:spcAft>
              <a:spcPct val="35000"/>
            </a:spcAft>
            <a:buFont typeface="Arial" panose="020B0604020202020204" pitchFamily="34" charset="0"/>
            <a:buNone/>
          </a:pPr>
          <a:r>
            <a:rPr lang="en-GB" sz="2100" kern="1200" spc="-5" dirty="0">
              <a:ea typeface="MS Mincho"/>
            </a:rPr>
            <a:t>Therefore, the data types of same values are unified</a:t>
          </a:r>
          <a:endParaRPr lang="de-DE" sz="2100" kern="1200" dirty="0"/>
        </a:p>
      </dsp:txBody>
      <dsp:txXfrm>
        <a:off x="958305" y="1812398"/>
        <a:ext cx="9502491" cy="906199"/>
      </dsp:txXfrm>
    </dsp:sp>
    <dsp:sp modelId="{5584964A-F0E6-49BA-B6B7-5CFB39CAC1E4}">
      <dsp:nvSpPr>
        <dsp:cNvPr id="0" name=""/>
        <dsp:cNvSpPr/>
      </dsp:nvSpPr>
      <dsp:spPr>
        <a:xfrm>
          <a:off x="391931" y="1699123"/>
          <a:ext cx="1132748" cy="1132748"/>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25CA1D0-7322-438A-89B7-43956827F3EC}">
      <dsp:nvSpPr>
        <dsp:cNvPr id="0" name=""/>
        <dsp:cNvSpPr/>
      </dsp:nvSpPr>
      <dsp:spPr>
        <a:xfrm>
          <a:off x="628902" y="3171696"/>
          <a:ext cx="9831895" cy="9061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9295" tIns="53340" rIns="53340" bIns="53340" numCol="1" spcCol="1270" anchor="ctr" anchorCtr="0">
          <a:noAutofit/>
        </a:bodyPr>
        <a:lstStyle/>
        <a:p>
          <a:pPr marL="0" lvl="0" indent="0" algn="l" defTabSz="933450">
            <a:lnSpc>
              <a:spcPct val="90000"/>
            </a:lnSpc>
            <a:spcBef>
              <a:spcPct val="0"/>
            </a:spcBef>
            <a:spcAft>
              <a:spcPct val="35000"/>
            </a:spcAft>
            <a:buFont typeface="Arial" panose="020B0604020202020204" pitchFamily="34" charset="0"/>
            <a:buNone/>
          </a:pPr>
          <a:r>
            <a:rPr lang="en-GB" sz="2100" kern="1200" spc="-5" dirty="0">
              <a:ea typeface="MS Mincho"/>
            </a:rPr>
            <a:t>Missing data can be added and errors can be removed</a:t>
          </a:r>
          <a:endParaRPr lang="de-DE" sz="2100" kern="1200" dirty="0"/>
        </a:p>
      </dsp:txBody>
      <dsp:txXfrm>
        <a:off x="628902" y="3171696"/>
        <a:ext cx="9831895" cy="906199"/>
      </dsp:txXfrm>
    </dsp:sp>
    <dsp:sp modelId="{50DA13DA-1BB3-48D1-9DB6-A90D6AF966ED}">
      <dsp:nvSpPr>
        <dsp:cNvPr id="0" name=""/>
        <dsp:cNvSpPr/>
      </dsp:nvSpPr>
      <dsp:spPr>
        <a:xfrm>
          <a:off x="62527" y="3058421"/>
          <a:ext cx="1132748" cy="1132748"/>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75377F-9ACD-4965-B132-5D4D7B81824A}">
      <dsp:nvSpPr>
        <dsp:cNvPr id="0" name=""/>
        <dsp:cNvSpPr/>
      </dsp:nvSpPr>
      <dsp:spPr>
        <a:xfrm>
          <a:off x="796644" y="0"/>
          <a:ext cx="9028636" cy="460389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E669F1-AC8B-455A-9769-E82FDAE46207}">
      <dsp:nvSpPr>
        <dsp:cNvPr id="0" name=""/>
        <dsp:cNvSpPr/>
      </dsp:nvSpPr>
      <dsp:spPr>
        <a:xfrm>
          <a:off x="5316" y="1381169"/>
          <a:ext cx="2556938" cy="1841559"/>
        </a:xfrm>
        <a:prstGeom prst="roundRect">
          <a:avLst/>
        </a:prstGeom>
        <a:solidFill>
          <a:schemeClr val="accen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de-DE" sz="2300" kern="1200" dirty="0"/>
            <a:t>Not all </a:t>
          </a:r>
          <a:r>
            <a:rPr lang="de-DE" sz="2300" kern="1200" dirty="0" err="1"/>
            <a:t>missing</a:t>
          </a:r>
          <a:r>
            <a:rPr lang="de-DE" sz="2300" kern="1200" dirty="0"/>
            <a:t> </a:t>
          </a:r>
          <a:r>
            <a:rPr lang="de-DE" sz="2300" kern="1200" dirty="0" err="1"/>
            <a:t>data</a:t>
          </a:r>
          <a:r>
            <a:rPr lang="de-DE" sz="2300" kern="1200" dirty="0"/>
            <a:t> </a:t>
          </a:r>
          <a:r>
            <a:rPr lang="de-DE" sz="2300" kern="1200" dirty="0" err="1"/>
            <a:t>has</a:t>
          </a:r>
          <a:r>
            <a:rPr lang="de-DE" sz="2300" kern="1200" dirty="0"/>
            <a:t> </a:t>
          </a:r>
          <a:r>
            <a:rPr lang="de-DE" sz="2300" kern="1200" dirty="0" err="1"/>
            <a:t>been</a:t>
          </a:r>
          <a:r>
            <a:rPr lang="de-DE" sz="2300" kern="1200" dirty="0"/>
            <a:t> </a:t>
          </a:r>
          <a:r>
            <a:rPr lang="de-DE" sz="2300" kern="1200" dirty="0" err="1"/>
            <a:t>populated</a:t>
          </a:r>
          <a:r>
            <a:rPr lang="de-DE" sz="2300" kern="1200" dirty="0"/>
            <a:t> </a:t>
          </a:r>
          <a:r>
            <a:rPr lang="de-DE" sz="2300" kern="1200" dirty="0" err="1"/>
            <a:t>yes</a:t>
          </a:r>
          <a:endParaRPr lang="de-DE" sz="2300" kern="1200" dirty="0"/>
        </a:p>
      </dsp:txBody>
      <dsp:txXfrm>
        <a:off x="95214" y="1471067"/>
        <a:ext cx="2377142" cy="1661763"/>
      </dsp:txXfrm>
    </dsp:sp>
    <dsp:sp modelId="{51D4E9F1-3D8C-478E-9048-EC52CFE7AC9E}">
      <dsp:nvSpPr>
        <dsp:cNvPr id="0" name=""/>
        <dsp:cNvSpPr/>
      </dsp:nvSpPr>
      <dsp:spPr>
        <a:xfrm>
          <a:off x="2690101" y="1381169"/>
          <a:ext cx="2556938" cy="1841559"/>
        </a:xfrm>
        <a:prstGeom prst="roundRect">
          <a:avLst/>
        </a:prstGeom>
        <a:solidFill>
          <a:schemeClr val="accen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de-DE" sz="2300" kern="1200" dirty="0"/>
            <a:t>Not all </a:t>
          </a:r>
          <a:r>
            <a:rPr lang="de-DE" sz="2300" kern="1200" dirty="0" err="1"/>
            <a:t>components</a:t>
          </a:r>
          <a:r>
            <a:rPr lang="de-DE" sz="2300" kern="1200" dirty="0"/>
            <a:t> </a:t>
          </a:r>
          <a:r>
            <a:rPr lang="de-DE" sz="2300" kern="1200" dirty="0" err="1"/>
            <a:t>are</a:t>
          </a:r>
          <a:r>
            <a:rPr lang="de-DE" sz="2300" kern="1200" dirty="0"/>
            <a:t> </a:t>
          </a:r>
          <a:r>
            <a:rPr lang="de-DE" sz="2300" kern="1200" dirty="0" err="1"/>
            <a:t>connected</a:t>
          </a:r>
          <a:r>
            <a:rPr lang="de-DE" sz="2300" kern="1200" dirty="0"/>
            <a:t> </a:t>
          </a:r>
          <a:r>
            <a:rPr lang="de-DE" sz="2300" kern="1200" dirty="0" err="1"/>
            <a:t>or</a:t>
          </a:r>
          <a:r>
            <a:rPr lang="de-DE" sz="2300" kern="1200" dirty="0"/>
            <a:t> </a:t>
          </a:r>
          <a:r>
            <a:rPr lang="de-DE" sz="2300" kern="1200" dirty="0" err="1"/>
            <a:t>interlinked</a:t>
          </a:r>
          <a:endParaRPr lang="de-DE" sz="2300" kern="1200" dirty="0"/>
        </a:p>
      </dsp:txBody>
      <dsp:txXfrm>
        <a:off x="2779999" y="1471067"/>
        <a:ext cx="2377142" cy="1661763"/>
      </dsp:txXfrm>
    </dsp:sp>
    <dsp:sp modelId="{0D2DF987-A94D-4B55-9F48-CE52265FD042}">
      <dsp:nvSpPr>
        <dsp:cNvPr id="0" name=""/>
        <dsp:cNvSpPr/>
      </dsp:nvSpPr>
      <dsp:spPr>
        <a:xfrm>
          <a:off x="5374885" y="1381169"/>
          <a:ext cx="2556938" cy="1841559"/>
        </a:xfrm>
        <a:prstGeom prst="roundRect">
          <a:avLst/>
        </a:prstGeom>
        <a:solidFill>
          <a:schemeClr val="accen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de-DE" sz="2300" kern="1200" dirty="0" err="1"/>
            <a:t>Grid</a:t>
          </a:r>
          <a:r>
            <a:rPr lang="de-DE" sz="2300" kern="1200" dirty="0"/>
            <a:t> </a:t>
          </a:r>
          <a:r>
            <a:rPr lang="de-DE" sz="2300" kern="1200" dirty="0" err="1"/>
            <a:t>calculations</a:t>
          </a:r>
          <a:r>
            <a:rPr lang="de-DE" sz="2300" kern="1200" dirty="0"/>
            <a:t> and </a:t>
          </a:r>
          <a:r>
            <a:rPr lang="de-DE" sz="2300" kern="1200" dirty="0" err="1"/>
            <a:t>routing</a:t>
          </a:r>
          <a:r>
            <a:rPr lang="de-DE" sz="2300" kern="1200" dirty="0"/>
            <a:t> </a:t>
          </a:r>
          <a:r>
            <a:rPr lang="de-DE" sz="2300" kern="1200" dirty="0" err="1"/>
            <a:t>of</a:t>
          </a:r>
          <a:r>
            <a:rPr lang="de-DE" sz="2300" kern="1200" dirty="0"/>
            <a:t> power </a:t>
          </a:r>
          <a:r>
            <a:rPr lang="de-DE" sz="2300" kern="1200" dirty="0" err="1"/>
            <a:t>has</a:t>
          </a:r>
          <a:r>
            <a:rPr lang="de-DE" sz="2300" kern="1200" dirty="0"/>
            <a:t> not </a:t>
          </a:r>
          <a:r>
            <a:rPr lang="de-DE" sz="2300" kern="1200" dirty="0" err="1"/>
            <a:t>been</a:t>
          </a:r>
          <a:r>
            <a:rPr lang="de-DE" sz="2300" kern="1200" dirty="0"/>
            <a:t> </a:t>
          </a:r>
          <a:r>
            <a:rPr lang="de-DE" sz="2300" kern="1200" dirty="0" err="1"/>
            <a:t>realized</a:t>
          </a:r>
          <a:endParaRPr lang="de-DE" sz="2300" kern="1200" dirty="0"/>
        </a:p>
      </dsp:txBody>
      <dsp:txXfrm>
        <a:off x="5464783" y="1471067"/>
        <a:ext cx="2377142" cy="1661763"/>
      </dsp:txXfrm>
    </dsp:sp>
    <dsp:sp modelId="{0E35D5D2-0E20-44BD-A236-25FBF31FDC9F}">
      <dsp:nvSpPr>
        <dsp:cNvPr id="0" name=""/>
        <dsp:cNvSpPr/>
      </dsp:nvSpPr>
      <dsp:spPr>
        <a:xfrm>
          <a:off x="8059670" y="1381169"/>
          <a:ext cx="2556938" cy="1841559"/>
        </a:xfrm>
        <a:prstGeom prst="roundRect">
          <a:avLst/>
        </a:prstGeom>
        <a:solidFill>
          <a:schemeClr val="accen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de-DE" sz="2300" kern="1200" dirty="0"/>
            <a:t>These </a:t>
          </a:r>
          <a:r>
            <a:rPr lang="de-DE" sz="2300" kern="1200" dirty="0" err="1"/>
            <a:t>are</a:t>
          </a:r>
          <a:r>
            <a:rPr lang="de-DE" sz="2300" kern="1200" dirty="0"/>
            <a:t> the </a:t>
          </a:r>
          <a:r>
            <a:rPr lang="de-DE" sz="2300" kern="1200" dirty="0" err="1"/>
            <a:t>next</a:t>
          </a:r>
          <a:r>
            <a:rPr lang="de-DE" sz="2300" kern="1200" dirty="0"/>
            <a:t> </a:t>
          </a:r>
          <a:r>
            <a:rPr lang="de-DE" sz="2300" kern="1200" dirty="0" err="1"/>
            <a:t>steps</a:t>
          </a:r>
          <a:endParaRPr lang="de-DE" sz="2300" kern="1200" dirty="0"/>
        </a:p>
      </dsp:txBody>
      <dsp:txXfrm>
        <a:off x="8149568" y="1471067"/>
        <a:ext cx="2377142" cy="1661763"/>
      </dsp:txXfrm>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1141413" y="128588"/>
            <a:ext cx="3398837" cy="652462"/>
          </a:xfrm>
          <a:prstGeom prst="rect">
            <a:avLst/>
          </a:prstGeom>
        </p:spPr>
        <p:txBody>
          <a:bodyPr vert="horz" lIns="0" tIns="0" rIns="0" bIns="0" rtlCol="0"/>
          <a:lstStyle>
            <a:lvl1pPr algn="l" fontAlgn="auto">
              <a:spcBef>
                <a:spcPts val="0"/>
              </a:spcBef>
              <a:spcAft>
                <a:spcPts val="0"/>
              </a:spcAft>
              <a:defRPr sz="900">
                <a:latin typeface="Arial"/>
                <a:cs typeface="+mn-cs"/>
              </a:defRPr>
            </a:lvl1pPr>
          </a:lstStyle>
          <a:p>
            <a:pPr>
              <a:defRPr/>
            </a:pPr>
            <a:endParaRPr lang="de-DE"/>
          </a:p>
        </p:txBody>
      </p:sp>
      <p:grpSp>
        <p:nvGrpSpPr>
          <p:cNvPr id="8195" name="Gruppierung 2"/>
          <p:cNvGrpSpPr>
            <a:grpSpLocks/>
          </p:cNvGrpSpPr>
          <p:nvPr/>
        </p:nvGrpSpPr>
        <p:grpSpPr bwMode="auto">
          <a:xfrm>
            <a:off x="1133475" y="0"/>
            <a:ext cx="5664200" cy="77788"/>
            <a:chOff x="1143000" y="-2"/>
            <a:chExt cx="5714999" cy="108000"/>
          </a:xfrm>
        </p:grpSpPr>
        <p:sp>
          <p:nvSpPr>
            <p:cNvPr id="7" name="Rechteck 6"/>
            <p:cNvSpPr/>
            <p:nvPr userDrawn="1"/>
          </p:nvSpPr>
          <p:spPr bwMode="auto">
            <a:xfrm>
              <a:off x="1143000" y="-2"/>
              <a:ext cx="1800353" cy="108000"/>
            </a:xfrm>
            <a:prstGeom prst="rect">
              <a:avLst/>
            </a:prstGeom>
            <a:solidFill>
              <a:srgbClr val="AA0F1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a:p>
          </p:txBody>
        </p:sp>
        <p:sp>
          <p:nvSpPr>
            <p:cNvPr id="8" name="Rechteck 7"/>
            <p:cNvSpPr/>
            <p:nvPr userDrawn="1"/>
          </p:nvSpPr>
          <p:spPr bwMode="auto">
            <a:xfrm>
              <a:off x="2943353" y="-2"/>
              <a:ext cx="1801955" cy="108000"/>
            </a:xfrm>
            <a:prstGeom prst="rect">
              <a:avLst/>
            </a:prstGeom>
            <a:solidFill>
              <a:srgbClr val="D7471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a:p>
          </p:txBody>
        </p:sp>
        <p:sp>
          <p:nvSpPr>
            <p:cNvPr id="9" name="Rechteck 8"/>
            <p:cNvSpPr/>
            <p:nvPr userDrawn="1"/>
          </p:nvSpPr>
          <p:spPr bwMode="auto">
            <a:xfrm>
              <a:off x="4745308" y="-2"/>
              <a:ext cx="2112691" cy="108000"/>
            </a:xfrm>
            <a:prstGeom prst="rect">
              <a:avLst/>
            </a:prstGeom>
            <a:solidFill>
              <a:srgbClr val="901B6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a:p>
          </p:txBody>
        </p:sp>
      </p:grpSp>
      <p:sp>
        <p:nvSpPr>
          <p:cNvPr id="8196" name="Rectangle 4"/>
          <p:cNvSpPr>
            <a:spLocks noChangeArrowheads="1"/>
          </p:cNvSpPr>
          <p:nvPr/>
        </p:nvSpPr>
        <p:spPr bwMode="auto">
          <a:xfrm>
            <a:off x="4700588" y="388938"/>
            <a:ext cx="955675"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ts val="1175"/>
              </a:lnSpc>
            </a:pPr>
            <a:r>
              <a:rPr lang="de-DE" altLang="de-DE" sz="900"/>
              <a:t>Chart</a:t>
            </a:r>
            <a:r>
              <a:rPr lang="de-DE" altLang="de-DE" sz="900">
                <a:solidFill>
                  <a:srgbClr val="000000"/>
                </a:solidFill>
              </a:rPr>
              <a:t>: </a:t>
            </a:r>
            <a:fld id="{C4614148-BC46-4367-83EC-22312CA6411E}" type="slidenum">
              <a:rPr lang="de-DE" altLang="de-DE" sz="900">
                <a:solidFill>
                  <a:srgbClr val="000000"/>
                </a:solidFill>
              </a:rPr>
              <a:pPr>
                <a:lnSpc>
                  <a:spcPts val="1175"/>
                </a:lnSpc>
              </a:pPr>
              <a:t>‹Nr.›</a:t>
            </a:fld>
            <a:endParaRPr lang="de-DE" altLang="de-DE" sz="900"/>
          </a:p>
        </p:txBody>
      </p:sp>
      <p:pic>
        <p:nvPicPr>
          <p:cNvPr id="8197" name="Bild 7" descr="Logo_17pt.wm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02175" y="9096375"/>
            <a:ext cx="1041400"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0"/>
          <p:cNvSpPr txBox="1">
            <a:spLocks noChangeArrowheads="1"/>
          </p:cNvSpPr>
          <p:nvPr/>
        </p:nvSpPr>
        <p:spPr bwMode="auto">
          <a:xfrm>
            <a:off x="4700588" y="139700"/>
            <a:ext cx="1042987" cy="249238"/>
          </a:xfrm>
          <a:prstGeom prst="rect">
            <a:avLst/>
          </a:prstGeom>
          <a:noFill/>
          <a:ln w="9525">
            <a:noFill/>
            <a:miter lim="800000"/>
            <a:headEnd/>
            <a:tailEnd/>
          </a:ln>
        </p:spPr>
        <p:txBody>
          <a:bodyPr wrap="none" lIns="0" tIns="0" rIns="0" bIns="0"/>
          <a:lstStyle>
            <a:defPPr>
              <a:defRPr lang="de-DE"/>
            </a:defPPr>
            <a:lvl1pPr algn="l" rtl="0" eaLnBrk="0" fontAlgn="base" hangingPunct="0">
              <a:lnSpc>
                <a:spcPts val="1500"/>
              </a:lnSpc>
              <a:spcBef>
                <a:spcPts val="0"/>
              </a:spcBef>
              <a:spcAft>
                <a:spcPct val="0"/>
              </a:spcAft>
              <a:defRPr kumimoji="0" sz="1200" kern="1200">
                <a:solidFill>
                  <a:schemeClr val="tx1"/>
                </a:solidFill>
                <a:latin typeface="Arial"/>
                <a:ea typeface="ＭＳ Ｐゴシック" charset="0"/>
                <a:cs typeface="+mn-cs"/>
              </a:defRPr>
            </a:lvl1pPr>
            <a:lvl2pPr marL="457200" algn="l" rtl="0" fontAlgn="base">
              <a:spcBef>
                <a:spcPct val="0"/>
              </a:spcBef>
              <a:spcAft>
                <a:spcPct val="0"/>
              </a:spcAft>
              <a:defRPr kumimoji="1" sz="1200" kern="1200">
                <a:solidFill>
                  <a:schemeClr val="bg2"/>
                </a:solidFill>
                <a:latin typeface="Myriad Pro" charset="0"/>
                <a:ea typeface="ＭＳ Ｐゴシック" charset="0"/>
                <a:cs typeface="+mn-cs"/>
              </a:defRPr>
            </a:lvl2pPr>
            <a:lvl3pPr marL="914400" algn="l" rtl="0" fontAlgn="base">
              <a:spcBef>
                <a:spcPct val="0"/>
              </a:spcBef>
              <a:spcAft>
                <a:spcPct val="0"/>
              </a:spcAft>
              <a:defRPr kumimoji="1" sz="1200" kern="1200">
                <a:solidFill>
                  <a:schemeClr val="bg2"/>
                </a:solidFill>
                <a:latin typeface="Myriad Pro" charset="0"/>
                <a:ea typeface="ＭＳ Ｐゴシック" charset="0"/>
                <a:cs typeface="+mn-cs"/>
              </a:defRPr>
            </a:lvl3pPr>
            <a:lvl4pPr marL="1371600" algn="l" rtl="0" fontAlgn="base">
              <a:spcBef>
                <a:spcPct val="0"/>
              </a:spcBef>
              <a:spcAft>
                <a:spcPct val="0"/>
              </a:spcAft>
              <a:defRPr kumimoji="1" sz="1200" kern="1200">
                <a:solidFill>
                  <a:schemeClr val="bg2"/>
                </a:solidFill>
                <a:latin typeface="Myriad Pro" charset="0"/>
                <a:ea typeface="ＭＳ Ｐゴシック" charset="0"/>
                <a:cs typeface="+mn-cs"/>
              </a:defRPr>
            </a:lvl4pPr>
            <a:lvl5pPr marL="1828800" algn="l" rtl="0" fontAlgn="base">
              <a:spcBef>
                <a:spcPct val="0"/>
              </a:spcBef>
              <a:spcAft>
                <a:spcPct val="0"/>
              </a:spcAft>
              <a:defRPr kumimoji="1" sz="1200" kern="1200">
                <a:solidFill>
                  <a:schemeClr val="bg2"/>
                </a:solidFill>
                <a:latin typeface="Myriad Pro" charset="0"/>
                <a:ea typeface="ＭＳ Ｐゴシック" charset="0"/>
                <a:cs typeface="+mn-cs"/>
              </a:defRPr>
            </a:lvl5pPr>
            <a:lvl6pPr marL="2286000" algn="l" defTabSz="457200" rtl="0" eaLnBrk="1" latinLnBrk="0" hangingPunct="1">
              <a:defRPr kumimoji="1" sz="1200" kern="1200">
                <a:solidFill>
                  <a:schemeClr val="bg2"/>
                </a:solidFill>
                <a:latin typeface="Myriad Pro" charset="0"/>
                <a:ea typeface="ＭＳ Ｐゴシック" charset="0"/>
                <a:cs typeface="+mn-cs"/>
              </a:defRPr>
            </a:lvl6pPr>
            <a:lvl7pPr marL="2743200" algn="l" defTabSz="457200" rtl="0" eaLnBrk="1" latinLnBrk="0" hangingPunct="1">
              <a:defRPr kumimoji="1" sz="1200" kern="1200">
                <a:solidFill>
                  <a:schemeClr val="bg2"/>
                </a:solidFill>
                <a:latin typeface="Myriad Pro" charset="0"/>
                <a:ea typeface="ＭＳ Ｐゴシック" charset="0"/>
                <a:cs typeface="+mn-cs"/>
              </a:defRPr>
            </a:lvl7pPr>
            <a:lvl8pPr marL="3200400" algn="l" defTabSz="457200" rtl="0" eaLnBrk="1" latinLnBrk="0" hangingPunct="1">
              <a:defRPr kumimoji="1" sz="1200" kern="1200">
                <a:solidFill>
                  <a:schemeClr val="bg2"/>
                </a:solidFill>
                <a:latin typeface="Myriad Pro" charset="0"/>
                <a:ea typeface="ＭＳ Ｐゴシック" charset="0"/>
                <a:cs typeface="+mn-cs"/>
              </a:defRPr>
            </a:lvl8pPr>
            <a:lvl9pPr marL="3657600" algn="l" defTabSz="457200" rtl="0" eaLnBrk="1" latinLnBrk="0" hangingPunct="1">
              <a:defRPr kumimoji="1" sz="1200" kern="1200">
                <a:solidFill>
                  <a:schemeClr val="bg2"/>
                </a:solidFill>
                <a:latin typeface="Myriad Pro" charset="0"/>
                <a:ea typeface="ＭＳ Ｐゴシック" charset="0"/>
                <a:cs typeface="+mn-cs"/>
              </a:defRPr>
            </a:lvl9pPr>
          </a:lstStyle>
          <a:p>
            <a:pPr>
              <a:lnSpc>
                <a:spcPts val="1180"/>
              </a:lnSpc>
              <a:defRPr/>
            </a:pPr>
            <a:fld id="{3A6DA0C8-B110-EF42-9B42-44D642A5B286}" type="datetime1">
              <a:rPr lang="de-DE" sz="900" smtClean="0"/>
              <a:pPr>
                <a:lnSpc>
                  <a:spcPts val="1180"/>
                </a:lnSpc>
                <a:defRPr/>
              </a:pPr>
              <a:t>01.11.2022</a:t>
            </a:fld>
            <a:endParaRPr lang="de-DE" sz="900"/>
          </a:p>
        </p:txBody>
      </p:sp>
      <p:sp>
        <p:nvSpPr>
          <p:cNvPr id="14" name="Fußzeilenplatzhalter 3"/>
          <p:cNvSpPr txBox="1">
            <a:spLocks/>
          </p:cNvSpPr>
          <p:nvPr/>
        </p:nvSpPr>
        <p:spPr>
          <a:xfrm>
            <a:off x="1133475" y="9105900"/>
            <a:ext cx="3924300" cy="895350"/>
          </a:xfrm>
          <a:prstGeom prst="rect">
            <a:avLst/>
          </a:prstGeom>
        </p:spPr>
        <p:txBody>
          <a:bodyPr lIns="0" tIns="0" rIns="0" bIns="0"/>
          <a:lstStyle>
            <a:defPPr>
              <a:defRPr lang="de-DE"/>
            </a:defPPr>
            <a:lvl1pPr algn="l" rtl="0" fontAlgn="base">
              <a:lnSpc>
                <a:spcPts val="1500"/>
              </a:lnSpc>
              <a:spcBef>
                <a:spcPct val="0"/>
              </a:spcBef>
              <a:spcAft>
                <a:spcPct val="0"/>
              </a:spcAft>
              <a:defRPr kumimoji="1" sz="1200" b="1" i="0" kern="1200">
                <a:solidFill>
                  <a:srgbClr val="141313"/>
                </a:solidFill>
                <a:latin typeface="Arial"/>
                <a:ea typeface="ＭＳ Ｐゴシック" charset="0"/>
                <a:cs typeface="+mn-cs"/>
              </a:defRPr>
            </a:lvl1pPr>
            <a:lvl2pPr marL="457200" algn="l" rtl="0" fontAlgn="base">
              <a:spcBef>
                <a:spcPct val="0"/>
              </a:spcBef>
              <a:spcAft>
                <a:spcPct val="0"/>
              </a:spcAft>
              <a:defRPr kumimoji="1" sz="1200" kern="1200">
                <a:solidFill>
                  <a:schemeClr val="bg2"/>
                </a:solidFill>
                <a:latin typeface="Myriad Pro" charset="0"/>
                <a:ea typeface="ＭＳ Ｐゴシック" charset="0"/>
                <a:cs typeface="+mn-cs"/>
              </a:defRPr>
            </a:lvl2pPr>
            <a:lvl3pPr marL="914400" algn="l" rtl="0" fontAlgn="base">
              <a:spcBef>
                <a:spcPct val="0"/>
              </a:spcBef>
              <a:spcAft>
                <a:spcPct val="0"/>
              </a:spcAft>
              <a:defRPr kumimoji="1" sz="1200" kern="1200">
                <a:solidFill>
                  <a:schemeClr val="bg2"/>
                </a:solidFill>
                <a:latin typeface="Myriad Pro" charset="0"/>
                <a:ea typeface="ＭＳ Ｐゴシック" charset="0"/>
                <a:cs typeface="+mn-cs"/>
              </a:defRPr>
            </a:lvl3pPr>
            <a:lvl4pPr marL="1371600" algn="l" rtl="0" fontAlgn="base">
              <a:spcBef>
                <a:spcPct val="0"/>
              </a:spcBef>
              <a:spcAft>
                <a:spcPct val="0"/>
              </a:spcAft>
              <a:defRPr kumimoji="1" sz="1200" kern="1200">
                <a:solidFill>
                  <a:schemeClr val="bg2"/>
                </a:solidFill>
                <a:latin typeface="Myriad Pro" charset="0"/>
                <a:ea typeface="ＭＳ Ｐゴシック" charset="0"/>
                <a:cs typeface="+mn-cs"/>
              </a:defRPr>
            </a:lvl4pPr>
            <a:lvl5pPr marL="1828800" algn="l" rtl="0" fontAlgn="base">
              <a:spcBef>
                <a:spcPct val="0"/>
              </a:spcBef>
              <a:spcAft>
                <a:spcPct val="0"/>
              </a:spcAft>
              <a:defRPr kumimoji="1" sz="1200" kern="1200">
                <a:solidFill>
                  <a:schemeClr val="bg2"/>
                </a:solidFill>
                <a:latin typeface="Myriad Pro" charset="0"/>
                <a:ea typeface="ＭＳ Ｐゴシック" charset="0"/>
                <a:cs typeface="+mn-cs"/>
              </a:defRPr>
            </a:lvl5pPr>
            <a:lvl6pPr marL="2286000" algn="l" defTabSz="457200" rtl="0" eaLnBrk="1" latinLnBrk="0" hangingPunct="1">
              <a:defRPr kumimoji="1" sz="1200" kern="1200">
                <a:solidFill>
                  <a:schemeClr val="bg2"/>
                </a:solidFill>
                <a:latin typeface="Myriad Pro" charset="0"/>
                <a:ea typeface="ＭＳ Ｐゴシック" charset="0"/>
                <a:cs typeface="+mn-cs"/>
              </a:defRPr>
            </a:lvl6pPr>
            <a:lvl7pPr marL="2743200" algn="l" defTabSz="457200" rtl="0" eaLnBrk="1" latinLnBrk="0" hangingPunct="1">
              <a:defRPr kumimoji="1" sz="1200" kern="1200">
                <a:solidFill>
                  <a:schemeClr val="bg2"/>
                </a:solidFill>
                <a:latin typeface="Myriad Pro" charset="0"/>
                <a:ea typeface="ＭＳ Ｐゴシック" charset="0"/>
                <a:cs typeface="+mn-cs"/>
              </a:defRPr>
            </a:lvl7pPr>
            <a:lvl8pPr marL="3200400" algn="l" defTabSz="457200" rtl="0" eaLnBrk="1" latinLnBrk="0" hangingPunct="1">
              <a:defRPr kumimoji="1" sz="1200" kern="1200">
                <a:solidFill>
                  <a:schemeClr val="bg2"/>
                </a:solidFill>
                <a:latin typeface="Myriad Pro" charset="0"/>
                <a:ea typeface="ＭＳ Ｐゴシック" charset="0"/>
                <a:cs typeface="+mn-cs"/>
              </a:defRPr>
            </a:lvl8pPr>
            <a:lvl9pPr marL="3657600" algn="l" defTabSz="457200" rtl="0" eaLnBrk="1" latinLnBrk="0" hangingPunct="1">
              <a:defRPr kumimoji="1" sz="1200" kern="1200">
                <a:solidFill>
                  <a:schemeClr val="bg2"/>
                </a:solidFill>
                <a:latin typeface="Myriad Pro" charset="0"/>
                <a:ea typeface="ＭＳ Ｐゴシック" charset="0"/>
                <a:cs typeface="+mn-cs"/>
              </a:defRPr>
            </a:lvl9pPr>
          </a:lstStyle>
          <a:p>
            <a:pPr>
              <a:lnSpc>
                <a:spcPts val="1180"/>
              </a:lnSpc>
              <a:defRPr/>
            </a:pPr>
            <a:r>
              <a:rPr lang="de-DE" sz="900"/>
              <a:t>Prof. Dr. Elisabeth Exempel</a:t>
            </a:r>
          </a:p>
          <a:p>
            <a:pPr>
              <a:lnSpc>
                <a:spcPts val="1180"/>
              </a:lnSpc>
              <a:defRPr/>
            </a:pPr>
            <a:r>
              <a:rPr lang="de-DE" sz="900" b="0">
                <a:solidFill>
                  <a:schemeClr val="tx1"/>
                </a:solidFill>
              </a:rPr>
              <a:t>Ggf. Funktionsbezeichnung</a:t>
            </a:r>
          </a:p>
          <a:p>
            <a:pPr>
              <a:lnSpc>
                <a:spcPts val="1180"/>
              </a:lnSpc>
              <a:defRPr/>
            </a:pPr>
            <a:r>
              <a:rPr lang="de-DE" sz="900" b="0">
                <a:solidFill>
                  <a:schemeClr val="tx1"/>
                </a:solidFill>
              </a:rPr>
              <a:t>Instituts- und/oder Fakultäts-, Referats-, Teambezeichnung</a:t>
            </a:r>
            <a:br>
              <a:rPr lang="de-DE" sz="900" b="0">
                <a:solidFill>
                  <a:schemeClr val="tx1"/>
                </a:solidFill>
              </a:rPr>
            </a:br>
            <a:r>
              <a:rPr lang="de-DE" sz="900" b="0">
                <a:solidFill>
                  <a:schemeClr val="tx1"/>
                </a:solidFill>
              </a:rPr>
              <a:t>maximal drei Zeilen möglich (editierbar im </a:t>
            </a:r>
            <a:r>
              <a:rPr lang="de-DE" sz="900" b="0" err="1">
                <a:solidFill>
                  <a:schemeClr val="tx1"/>
                </a:solidFill>
              </a:rPr>
              <a:t>Foliemaster</a:t>
            </a:r>
            <a:r>
              <a:rPr lang="de-DE" sz="900" b="0">
                <a:solidFill>
                  <a:schemeClr val="tx1"/>
                </a:solidFill>
              </a:rPr>
              <a:t>)</a:t>
            </a:r>
          </a:p>
          <a:p>
            <a:pPr>
              <a:lnSpc>
                <a:spcPts val="1180"/>
              </a:lnSpc>
              <a:defRPr/>
            </a:pPr>
            <a:endParaRPr lang="de-DE" sz="1000"/>
          </a:p>
        </p:txBody>
      </p:sp>
    </p:spTree>
    <p:extLst>
      <p:ext uri="{BB962C8B-B14F-4D97-AF65-F5344CB8AC3E}">
        <p14:creationId xmlns:p14="http://schemas.microsoft.com/office/powerpoint/2010/main" val="31373782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olienbildplatzhalter 3"/>
          <p:cNvSpPr>
            <a:spLocks noGrp="1" noRot="1" noChangeAspect="1"/>
          </p:cNvSpPr>
          <p:nvPr>
            <p:ph type="sldImg" idx="2"/>
          </p:nvPr>
        </p:nvSpPr>
        <p:spPr>
          <a:xfrm>
            <a:off x="347663" y="744538"/>
            <a:ext cx="4978400" cy="2800350"/>
          </a:xfrm>
          <a:prstGeom prst="rect">
            <a:avLst/>
          </a:prstGeom>
          <a:noFill/>
          <a:ln w="12700">
            <a:solidFill>
              <a:prstClr val="black"/>
            </a:solidFill>
          </a:ln>
        </p:spPr>
        <p:txBody>
          <a:bodyPr vert="horz" lIns="91440" tIns="45720" rIns="91440" bIns="45720" rtlCol="0" anchor="ctr"/>
          <a:lstStyle/>
          <a:p>
            <a:pPr lvl="0"/>
            <a:endParaRPr lang="de-DE" noProof="0"/>
          </a:p>
        </p:txBody>
      </p:sp>
      <p:sp>
        <p:nvSpPr>
          <p:cNvPr id="5" name="Notizenplatzhalter 4"/>
          <p:cNvSpPr>
            <a:spLocks noGrp="1"/>
          </p:cNvSpPr>
          <p:nvPr>
            <p:ph type="body" sz="quarter" idx="3"/>
          </p:nvPr>
        </p:nvSpPr>
        <p:spPr>
          <a:xfrm>
            <a:off x="1133475" y="3697288"/>
            <a:ext cx="5414963" cy="4784725"/>
          </a:xfrm>
          <a:prstGeom prst="rect">
            <a:avLst/>
          </a:prstGeom>
        </p:spPr>
        <p:txBody>
          <a:bodyPr vert="horz" lIns="91440" tIns="45720" rIns="91440" bIns="45720" rtlCol="0"/>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8" name="Überschriftenplatzhalter 1"/>
          <p:cNvSpPr>
            <a:spLocks noGrp="1"/>
          </p:cNvSpPr>
          <p:nvPr>
            <p:ph type="hdr" sz="quarter"/>
          </p:nvPr>
        </p:nvSpPr>
        <p:spPr>
          <a:xfrm>
            <a:off x="1141413" y="150813"/>
            <a:ext cx="3398837" cy="482600"/>
          </a:xfrm>
          <a:prstGeom prst="rect">
            <a:avLst/>
          </a:prstGeom>
        </p:spPr>
        <p:txBody>
          <a:bodyPr vert="horz" lIns="0" tIns="0" rIns="0" bIns="0" rtlCol="0"/>
          <a:lstStyle>
            <a:lvl1pPr algn="l" fontAlgn="auto">
              <a:spcBef>
                <a:spcPts val="0"/>
              </a:spcBef>
              <a:spcAft>
                <a:spcPts val="0"/>
              </a:spcAft>
              <a:defRPr sz="900">
                <a:latin typeface="Arial"/>
                <a:cs typeface="+mn-cs"/>
              </a:defRPr>
            </a:lvl1pPr>
          </a:lstStyle>
          <a:p>
            <a:pPr>
              <a:defRPr/>
            </a:pPr>
            <a:endParaRPr lang="de-DE"/>
          </a:p>
        </p:txBody>
      </p:sp>
      <p:grpSp>
        <p:nvGrpSpPr>
          <p:cNvPr id="6149" name="Gruppierung 1"/>
          <p:cNvGrpSpPr>
            <a:grpSpLocks/>
          </p:cNvGrpSpPr>
          <p:nvPr/>
        </p:nvGrpSpPr>
        <p:grpSpPr bwMode="auto">
          <a:xfrm>
            <a:off x="1133475" y="0"/>
            <a:ext cx="5664200" cy="77788"/>
            <a:chOff x="1143000" y="-2"/>
            <a:chExt cx="5714999" cy="108000"/>
          </a:xfrm>
        </p:grpSpPr>
        <p:sp>
          <p:nvSpPr>
            <p:cNvPr id="9" name="Rechteck 8"/>
            <p:cNvSpPr/>
            <p:nvPr/>
          </p:nvSpPr>
          <p:spPr bwMode="auto">
            <a:xfrm>
              <a:off x="1143000" y="-2"/>
              <a:ext cx="1800353" cy="108000"/>
            </a:xfrm>
            <a:prstGeom prst="rect">
              <a:avLst/>
            </a:prstGeom>
            <a:solidFill>
              <a:srgbClr val="AA0F1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0" name="Rechteck 9"/>
            <p:cNvSpPr/>
            <p:nvPr/>
          </p:nvSpPr>
          <p:spPr bwMode="auto">
            <a:xfrm>
              <a:off x="2943353" y="-2"/>
              <a:ext cx="1801955" cy="108000"/>
            </a:xfrm>
            <a:prstGeom prst="rect">
              <a:avLst/>
            </a:prstGeom>
            <a:solidFill>
              <a:srgbClr val="D7471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1" name="Rechteck 10"/>
            <p:cNvSpPr/>
            <p:nvPr/>
          </p:nvSpPr>
          <p:spPr bwMode="auto">
            <a:xfrm>
              <a:off x="4745308" y="-2"/>
              <a:ext cx="2112691" cy="108000"/>
            </a:xfrm>
            <a:prstGeom prst="rect">
              <a:avLst/>
            </a:prstGeom>
            <a:solidFill>
              <a:srgbClr val="901B6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a:p>
          </p:txBody>
        </p:sp>
      </p:grpSp>
      <p:sp>
        <p:nvSpPr>
          <p:cNvPr id="6150" name="Rectangle 4"/>
          <p:cNvSpPr>
            <a:spLocks noChangeArrowheads="1"/>
          </p:cNvSpPr>
          <p:nvPr/>
        </p:nvSpPr>
        <p:spPr bwMode="auto">
          <a:xfrm>
            <a:off x="4700588" y="411163"/>
            <a:ext cx="955675"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ts val="1175"/>
              </a:lnSpc>
            </a:pPr>
            <a:r>
              <a:rPr lang="de-DE" altLang="de-DE" sz="900"/>
              <a:t>Chart</a:t>
            </a:r>
            <a:r>
              <a:rPr lang="de-DE" altLang="de-DE" sz="900">
                <a:solidFill>
                  <a:srgbClr val="000000"/>
                </a:solidFill>
              </a:rPr>
              <a:t>: </a:t>
            </a:r>
            <a:fld id="{5E0515EF-3A95-4D46-ABF5-76B7080AA40B}" type="slidenum">
              <a:rPr lang="de-DE" altLang="de-DE" sz="900">
                <a:solidFill>
                  <a:srgbClr val="000000"/>
                </a:solidFill>
              </a:rPr>
              <a:pPr>
                <a:lnSpc>
                  <a:spcPts val="1175"/>
                </a:lnSpc>
              </a:pPr>
              <a:t>‹Nr.›</a:t>
            </a:fld>
            <a:endParaRPr lang="de-DE" altLang="de-DE" sz="900"/>
          </a:p>
        </p:txBody>
      </p:sp>
      <p:pic>
        <p:nvPicPr>
          <p:cNvPr id="6151" name="Bild 7" descr="Logo_17pt.wm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02175" y="8851900"/>
            <a:ext cx="1041400"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0"/>
          <p:cNvSpPr txBox="1">
            <a:spLocks noChangeArrowheads="1"/>
          </p:cNvSpPr>
          <p:nvPr/>
        </p:nvSpPr>
        <p:spPr bwMode="auto">
          <a:xfrm>
            <a:off x="4700588" y="161925"/>
            <a:ext cx="1042987" cy="249238"/>
          </a:xfrm>
          <a:prstGeom prst="rect">
            <a:avLst/>
          </a:prstGeom>
          <a:noFill/>
          <a:ln w="9525">
            <a:noFill/>
            <a:miter lim="800000"/>
            <a:headEnd/>
            <a:tailEnd/>
          </a:ln>
        </p:spPr>
        <p:txBody>
          <a:bodyPr wrap="none" lIns="0" tIns="0" rIns="0" bIns="0"/>
          <a:lstStyle>
            <a:defPPr>
              <a:defRPr lang="de-DE"/>
            </a:defPPr>
            <a:lvl1pPr algn="l" rtl="0" eaLnBrk="0" fontAlgn="base" hangingPunct="0">
              <a:lnSpc>
                <a:spcPts val="1500"/>
              </a:lnSpc>
              <a:spcBef>
                <a:spcPts val="0"/>
              </a:spcBef>
              <a:spcAft>
                <a:spcPct val="0"/>
              </a:spcAft>
              <a:defRPr kumimoji="0" sz="1200" kern="1200">
                <a:solidFill>
                  <a:schemeClr val="tx1"/>
                </a:solidFill>
                <a:latin typeface="Arial"/>
                <a:ea typeface="ＭＳ Ｐゴシック" charset="0"/>
                <a:cs typeface="+mn-cs"/>
              </a:defRPr>
            </a:lvl1pPr>
            <a:lvl2pPr marL="457200" algn="l" rtl="0" fontAlgn="base">
              <a:spcBef>
                <a:spcPct val="0"/>
              </a:spcBef>
              <a:spcAft>
                <a:spcPct val="0"/>
              </a:spcAft>
              <a:defRPr kumimoji="1" sz="1200" kern="1200">
                <a:solidFill>
                  <a:schemeClr val="bg2"/>
                </a:solidFill>
                <a:latin typeface="Myriad Pro" charset="0"/>
                <a:ea typeface="ＭＳ Ｐゴシック" charset="0"/>
                <a:cs typeface="+mn-cs"/>
              </a:defRPr>
            </a:lvl2pPr>
            <a:lvl3pPr marL="914400" algn="l" rtl="0" fontAlgn="base">
              <a:spcBef>
                <a:spcPct val="0"/>
              </a:spcBef>
              <a:spcAft>
                <a:spcPct val="0"/>
              </a:spcAft>
              <a:defRPr kumimoji="1" sz="1200" kern="1200">
                <a:solidFill>
                  <a:schemeClr val="bg2"/>
                </a:solidFill>
                <a:latin typeface="Myriad Pro" charset="0"/>
                <a:ea typeface="ＭＳ Ｐゴシック" charset="0"/>
                <a:cs typeface="+mn-cs"/>
              </a:defRPr>
            </a:lvl3pPr>
            <a:lvl4pPr marL="1371600" algn="l" rtl="0" fontAlgn="base">
              <a:spcBef>
                <a:spcPct val="0"/>
              </a:spcBef>
              <a:spcAft>
                <a:spcPct val="0"/>
              </a:spcAft>
              <a:defRPr kumimoji="1" sz="1200" kern="1200">
                <a:solidFill>
                  <a:schemeClr val="bg2"/>
                </a:solidFill>
                <a:latin typeface="Myriad Pro" charset="0"/>
                <a:ea typeface="ＭＳ Ｐゴシック" charset="0"/>
                <a:cs typeface="+mn-cs"/>
              </a:defRPr>
            </a:lvl4pPr>
            <a:lvl5pPr marL="1828800" algn="l" rtl="0" fontAlgn="base">
              <a:spcBef>
                <a:spcPct val="0"/>
              </a:spcBef>
              <a:spcAft>
                <a:spcPct val="0"/>
              </a:spcAft>
              <a:defRPr kumimoji="1" sz="1200" kern="1200">
                <a:solidFill>
                  <a:schemeClr val="bg2"/>
                </a:solidFill>
                <a:latin typeface="Myriad Pro" charset="0"/>
                <a:ea typeface="ＭＳ Ｐゴシック" charset="0"/>
                <a:cs typeface="+mn-cs"/>
              </a:defRPr>
            </a:lvl5pPr>
            <a:lvl6pPr marL="2286000" algn="l" defTabSz="457200" rtl="0" eaLnBrk="1" latinLnBrk="0" hangingPunct="1">
              <a:defRPr kumimoji="1" sz="1200" kern="1200">
                <a:solidFill>
                  <a:schemeClr val="bg2"/>
                </a:solidFill>
                <a:latin typeface="Myriad Pro" charset="0"/>
                <a:ea typeface="ＭＳ Ｐゴシック" charset="0"/>
                <a:cs typeface="+mn-cs"/>
              </a:defRPr>
            </a:lvl6pPr>
            <a:lvl7pPr marL="2743200" algn="l" defTabSz="457200" rtl="0" eaLnBrk="1" latinLnBrk="0" hangingPunct="1">
              <a:defRPr kumimoji="1" sz="1200" kern="1200">
                <a:solidFill>
                  <a:schemeClr val="bg2"/>
                </a:solidFill>
                <a:latin typeface="Myriad Pro" charset="0"/>
                <a:ea typeface="ＭＳ Ｐゴシック" charset="0"/>
                <a:cs typeface="+mn-cs"/>
              </a:defRPr>
            </a:lvl7pPr>
            <a:lvl8pPr marL="3200400" algn="l" defTabSz="457200" rtl="0" eaLnBrk="1" latinLnBrk="0" hangingPunct="1">
              <a:defRPr kumimoji="1" sz="1200" kern="1200">
                <a:solidFill>
                  <a:schemeClr val="bg2"/>
                </a:solidFill>
                <a:latin typeface="Myriad Pro" charset="0"/>
                <a:ea typeface="ＭＳ Ｐゴシック" charset="0"/>
                <a:cs typeface="+mn-cs"/>
              </a:defRPr>
            </a:lvl8pPr>
            <a:lvl9pPr marL="3657600" algn="l" defTabSz="457200" rtl="0" eaLnBrk="1" latinLnBrk="0" hangingPunct="1">
              <a:defRPr kumimoji="1" sz="1200" kern="1200">
                <a:solidFill>
                  <a:schemeClr val="bg2"/>
                </a:solidFill>
                <a:latin typeface="Myriad Pro" charset="0"/>
                <a:ea typeface="ＭＳ Ｐゴシック" charset="0"/>
                <a:cs typeface="+mn-cs"/>
              </a:defRPr>
            </a:lvl9pPr>
          </a:lstStyle>
          <a:p>
            <a:pPr>
              <a:lnSpc>
                <a:spcPts val="1180"/>
              </a:lnSpc>
              <a:defRPr/>
            </a:pPr>
            <a:fld id="{3A6DA0C8-B110-EF42-9B42-44D642A5B286}" type="datetime1">
              <a:rPr lang="de-DE" sz="900" smtClean="0"/>
              <a:pPr>
                <a:lnSpc>
                  <a:spcPts val="1180"/>
                </a:lnSpc>
                <a:defRPr/>
              </a:pPr>
              <a:t>01.11.2022</a:t>
            </a:fld>
            <a:endParaRPr lang="de-DE" sz="900"/>
          </a:p>
        </p:txBody>
      </p:sp>
      <p:sp>
        <p:nvSpPr>
          <p:cNvPr id="15" name="Fußzeilenplatzhalter 3"/>
          <p:cNvSpPr txBox="1">
            <a:spLocks/>
          </p:cNvSpPr>
          <p:nvPr/>
        </p:nvSpPr>
        <p:spPr>
          <a:xfrm>
            <a:off x="1133475" y="8861425"/>
            <a:ext cx="3924300" cy="895350"/>
          </a:xfrm>
          <a:prstGeom prst="rect">
            <a:avLst/>
          </a:prstGeom>
        </p:spPr>
        <p:txBody>
          <a:bodyPr lIns="0" tIns="0" rIns="0" bIns="0"/>
          <a:lstStyle>
            <a:defPPr>
              <a:defRPr lang="de-DE"/>
            </a:defPPr>
            <a:lvl1pPr algn="l" rtl="0" fontAlgn="base">
              <a:lnSpc>
                <a:spcPts val="1500"/>
              </a:lnSpc>
              <a:spcBef>
                <a:spcPct val="0"/>
              </a:spcBef>
              <a:spcAft>
                <a:spcPct val="0"/>
              </a:spcAft>
              <a:defRPr kumimoji="1" sz="1200" b="1" i="0" kern="1200">
                <a:solidFill>
                  <a:srgbClr val="141313"/>
                </a:solidFill>
                <a:latin typeface="Arial"/>
                <a:ea typeface="ＭＳ Ｐゴシック" charset="0"/>
                <a:cs typeface="+mn-cs"/>
              </a:defRPr>
            </a:lvl1pPr>
            <a:lvl2pPr marL="457200" algn="l" rtl="0" fontAlgn="base">
              <a:spcBef>
                <a:spcPct val="0"/>
              </a:spcBef>
              <a:spcAft>
                <a:spcPct val="0"/>
              </a:spcAft>
              <a:defRPr kumimoji="1" sz="1200" kern="1200">
                <a:solidFill>
                  <a:schemeClr val="bg2"/>
                </a:solidFill>
                <a:latin typeface="Myriad Pro" charset="0"/>
                <a:ea typeface="ＭＳ Ｐゴシック" charset="0"/>
                <a:cs typeface="+mn-cs"/>
              </a:defRPr>
            </a:lvl2pPr>
            <a:lvl3pPr marL="914400" algn="l" rtl="0" fontAlgn="base">
              <a:spcBef>
                <a:spcPct val="0"/>
              </a:spcBef>
              <a:spcAft>
                <a:spcPct val="0"/>
              </a:spcAft>
              <a:defRPr kumimoji="1" sz="1200" kern="1200">
                <a:solidFill>
                  <a:schemeClr val="bg2"/>
                </a:solidFill>
                <a:latin typeface="Myriad Pro" charset="0"/>
                <a:ea typeface="ＭＳ Ｐゴシック" charset="0"/>
                <a:cs typeface="+mn-cs"/>
              </a:defRPr>
            </a:lvl3pPr>
            <a:lvl4pPr marL="1371600" algn="l" rtl="0" fontAlgn="base">
              <a:spcBef>
                <a:spcPct val="0"/>
              </a:spcBef>
              <a:spcAft>
                <a:spcPct val="0"/>
              </a:spcAft>
              <a:defRPr kumimoji="1" sz="1200" kern="1200">
                <a:solidFill>
                  <a:schemeClr val="bg2"/>
                </a:solidFill>
                <a:latin typeface="Myriad Pro" charset="0"/>
                <a:ea typeface="ＭＳ Ｐゴシック" charset="0"/>
                <a:cs typeface="+mn-cs"/>
              </a:defRPr>
            </a:lvl4pPr>
            <a:lvl5pPr marL="1828800" algn="l" rtl="0" fontAlgn="base">
              <a:spcBef>
                <a:spcPct val="0"/>
              </a:spcBef>
              <a:spcAft>
                <a:spcPct val="0"/>
              </a:spcAft>
              <a:defRPr kumimoji="1" sz="1200" kern="1200">
                <a:solidFill>
                  <a:schemeClr val="bg2"/>
                </a:solidFill>
                <a:latin typeface="Myriad Pro" charset="0"/>
                <a:ea typeface="ＭＳ Ｐゴシック" charset="0"/>
                <a:cs typeface="+mn-cs"/>
              </a:defRPr>
            </a:lvl5pPr>
            <a:lvl6pPr marL="2286000" algn="l" defTabSz="457200" rtl="0" eaLnBrk="1" latinLnBrk="0" hangingPunct="1">
              <a:defRPr kumimoji="1" sz="1200" kern="1200">
                <a:solidFill>
                  <a:schemeClr val="bg2"/>
                </a:solidFill>
                <a:latin typeface="Myriad Pro" charset="0"/>
                <a:ea typeface="ＭＳ Ｐゴシック" charset="0"/>
                <a:cs typeface="+mn-cs"/>
              </a:defRPr>
            </a:lvl6pPr>
            <a:lvl7pPr marL="2743200" algn="l" defTabSz="457200" rtl="0" eaLnBrk="1" latinLnBrk="0" hangingPunct="1">
              <a:defRPr kumimoji="1" sz="1200" kern="1200">
                <a:solidFill>
                  <a:schemeClr val="bg2"/>
                </a:solidFill>
                <a:latin typeface="Myriad Pro" charset="0"/>
                <a:ea typeface="ＭＳ Ｐゴシック" charset="0"/>
                <a:cs typeface="+mn-cs"/>
              </a:defRPr>
            </a:lvl7pPr>
            <a:lvl8pPr marL="3200400" algn="l" defTabSz="457200" rtl="0" eaLnBrk="1" latinLnBrk="0" hangingPunct="1">
              <a:defRPr kumimoji="1" sz="1200" kern="1200">
                <a:solidFill>
                  <a:schemeClr val="bg2"/>
                </a:solidFill>
                <a:latin typeface="Myriad Pro" charset="0"/>
                <a:ea typeface="ＭＳ Ｐゴシック" charset="0"/>
                <a:cs typeface="+mn-cs"/>
              </a:defRPr>
            </a:lvl8pPr>
            <a:lvl9pPr marL="3657600" algn="l" defTabSz="457200" rtl="0" eaLnBrk="1" latinLnBrk="0" hangingPunct="1">
              <a:defRPr kumimoji="1" sz="1200" kern="1200">
                <a:solidFill>
                  <a:schemeClr val="bg2"/>
                </a:solidFill>
                <a:latin typeface="Myriad Pro" charset="0"/>
                <a:ea typeface="ＭＳ Ｐゴシック" charset="0"/>
                <a:cs typeface="+mn-cs"/>
              </a:defRPr>
            </a:lvl9pPr>
          </a:lstStyle>
          <a:p>
            <a:pPr>
              <a:lnSpc>
                <a:spcPts val="1180"/>
              </a:lnSpc>
              <a:defRPr/>
            </a:pPr>
            <a:r>
              <a:rPr lang="de-DE" sz="900"/>
              <a:t>Prof. Dr. Elisabeth Exempel</a:t>
            </a:r>
          </a:p>
          <a:p>
            <a:pPr>
              <a:lnSpc>
                <a:spcPts val="1180"/>
              </a:lnSpc>
              <a:defRPr/>
            </a:pPr>
            <a:r>
              <a:rPr lang="de-DE" sz="900" b="0">
                <a:solidFill>
                  <a:schemeClr val="tx1"/>
                </a:solidFill>
              </a:rPr>
              <a:t>Ggf. Funktionsbezeichnung</a:t>
            </a:r>
          </a:p>
          <a:p>
            <a:pPr>
              <a:lnSpc>
                <a:spcPts val="1180"/>
              </a:lnSpc>
              <a:defRPr/>
            </a:pPr>
            <a:r>
              <a:rPr lang="de-DE" sz="900" b="0">
                <a:solidFill>
                  <a:schemeClr val="tx1"/>
                </a:solidFill>
              </a:rPr>
              <a:t>Instituts- und/oder Fakultäts-, Referats-, Teambezeichnung</a:t>
            </a:r>
            <a:br>
              <a:rPr lang="de-DE" sz="900" b="0">
                <a:solidFill>
                  <a:schemeClr val="tx1"/>
                </a:solidFill>
              </a:rPr>
            </a:br>
            <a:r>
              <a:rPr lang="de-DE" sz="900" b="0">
                <a:solidFill>
                  <a:schemeClr val="tx1"/>
                </a:solidFill>
              </a:rPr>
              <a:t>maximal drei Zeilen möglich (editierbar im </a:t>
            </a:r>
            <a:r>
              <a:rPr lang="de-DE" sz="900" b="0" err="1">
                <a:solidFill>
                  <a:schemeClr val="tx1"/>
                </a:solidFill>
              </a:rPr>
              <a:t>Foliemaster</a:t>
            </a:r>
            <a:r>
              <a:rPr lang="de-DE" sz="900" b="0">
                <a:solidFill>
                  <a:schemeClr val="tx1"/>
                </a:solidFill>
              </a:rPr>
              <a:t>)</a:t>
            </a:r>
          </a:p>
          <a:p>
            <a:pPr>
              <a:lnSpc>
                <a:spcPts val="1180"/>
              </a:lnSpc>
              <a:defRPr/>
            </a:pPr>
            <a:endParaRPr lang="de-DE" sz="1000"/>
          </a:p>
        </p:txBody>
      </p:sp>
    </p:spTree>
    <p:extLst>
      <p:ext uri="{BB962C8B-B14F-4D97-AF65-F5344CB8AC3E}">
        <p14:creationId xmlns:p14="http://schemas.microsoft.com/office/powerpoint/2010/main" val="694827958"/>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3127" userDrawn="1">
          <p15:clr>
            <a:srgbClr val="F26B43"/>
          </p15:clr>
        </p15:guide>
        <p15:guide id="2" pos="2141"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Vortrag im Modul SNEE</a:t>
            </a:r>
          </a:p>
          <a:p>
            <a:endParaRPr lang="de-DE"/>
          </a:p>
          <a:p>
            <a:r>
              <a:rPr lang="de-DE"/>
              <a:t>Beschäftigen uns als erstes Team mit der Elektrifizierung der Wärmeversorgung</a:t>
            </a:r>
          </a:p>
          <a:p>
            <a:endParaRPr lang="de-DE"/>
          </a:p>
          <a:p>
            <a:r>
              <a:rPr lang="de-DE"/>
              <a:t>Den Untersuchungsgegenstand stellt das Innenstadtnetz der Stadt Bad Neuenahr dar</a:t>
            </a:r>
          </a:p>
          <a:p>
            <a:endParaRPr lang="de-DE"/>
          </a:p>
        </p:txBody>
      </p:sp>
    </p:spTree>
    <p:extLst>
      <p:ext uri="{BB962C8B-B14F-4D97-AF65-F5344CB8AC3E}">
        <p14:creationId xmlns:p14="http://schemas.microsoft.com/office/powerpoint/2010/main" val="20801358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de-DE"/>
              <a:t>Festlegung der elektrischen Lasten und der Zuordnung der Gebäudetypen</a:t>
            </a:r>
          </a:p>
          <a:p>
            <a:endParaRPr lang="de-DE"/>
          </a:p>
        </p:txBody>
      </p:sp>
    </p:spTree>
    <p:extLst>
      <p:ext uri="{BB962C8B-B14F-4D97-AF65-F5344CB8AC3E}">
        <p14:creationId xmlns:p14="http://schemas.microsoft.com/office/powerpoint/2010/main" val="120945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Hierzu zwei Fragestellungen erarbeitet:</a:t>
            </a:r>
          </a:p>
          <a:p>
            <a:endParaRPr lang="de-DE"/>
          </a:p>
          <a:p>
            <a:r>
              <a:rPr lang="de-DE"/>
              <a:t>Da es sich um Bestand handelt (nicht nur Gebäude, sondern auch bestehendes elektrisches Netz), ist es besonders interessant, ob dieses ausreichend dimensioniert ist, wenn die Einbringung von WP sukzessive erhöht wird</a:t>
            </a:r>
          </a:p>
          <a:p>
            <a:endParaRPr lang="de-DE"/>
          </a:p>
          <a:p>
            <a:r>
              <a:rPr lang="de-DE"/>
              <a:t>2. Fragestellung zielt auf mögliche Optimierungsmaßnahmen ab</a:t>
            </a:r>
          </a:p>
          <a:p>
            <a:pPr marL="228600" indent="-228600">
              <a:buAutoNum type="arabicPeriod"/>
            </a:pPr>
            <a:endParaRPr lang="de-DE"/>
          </a:p>
          <a:p>
            <a:endParaRPr lang="de-DE"/>
          </a:p>
        </p:txBody>
      </p:sp>
    </p:spTree>
    <p:extLst>
      <p:ext uri="{BB962C8B-B14F-4D97-AF65-F5344CB8AC3E}">
        <p14:creationId xmlns:p14="http://schemas.microsoft.com/office/powerpoint/2010/main" val="2420223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342900" indent="-342900">
              <a:buFont typeface="Arial" panose="020B0604020202020204" pitchFamily="34" charset="0"/>
              <a:buChar char="•"/>
            </a:pPr>
            <a:r>
              <a:rPr lang="de-DE" sz="1200" dirty="0" err="1"/>
              <a:t>Biggest</a:t>
            </a:r>
            <a:r>
              <a:rPr lang="de-DE" sz="1200" dirty="0"/>
              <a:t> open-source </a:t>
            </a:r>
            <a:r>
              <a:rPr lang="en-US" sz="1200" dirty="0"/>
              <a:t>geodatabase worldwide</a:t>
            </a:r>
          </a:p>
          <a:p>
            <a:pPr marL="342900" indent="-342900">
              <a:buFont typeface="Arial" panose="020B0604020202020204" pitchFamily="34" charset="0"/>
              <a:buChar char="•"/>
            </a:pPr>
            <a:r>
              <a:rPr lang="en-US" sz="1200" dirty="0"/>
              <a:t>Everyone can contribute with their input by adding or adapting information</a:t>
            </a:r>
          </a:p>
          <a:p>
            <a:endParaRPr lang="de-DE" dirty="0"/>
          </a:p>
        </p:txBody>
      </p:sp>
    </p:spTree>
    <p:extLst>
      <p:ext uri="{BB962C8B-B14F-4D97-AF65-F5344CB8AC3E}">
        <p14:creationId xmlns:p14="http://schemas.microsoft.com/office/powerpoint/2010/main" val="833505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342900" indent="-342900">
              <a:buFont typeface="Arial" panose="020B0604020202020204" pitchFamily="34" charset="0"/>
              <a:buChar char="•"/>
            </a:pPr>
            <a:r>
              <a:rPr lang="de-DE" sz="1200" dirty="0" err="1"/>
              <a:t>Biggest</a:t>
            </a:r>
            <a:r>
              <a:rPr lang="de-DE" sz="1200" dirty="0"/>
              <a:t> open-source </a:t>
            </a:r>
            <a:r>
              <a:rPr lang="en-US" sz="1200" dirty="0"/>
              <a:t>geodatabase worldwide</a:t>
            </a:r>
          </a:p>
          <a:p>
            <a:pPr marL="342900" indent="-342900">
              <a:buFont typeface="Arial" panose="020B0604020202020204" pitchFamily="34" charset="0"/>
              <a:buChar char="•"/>
            </a:pPr>
            <a:r>
              <a:rPr lang="en-US" sz="1200" dirty="0"/>
              <a:t>Everyone can contribute with their input by adding or adapting information</a:t>
            </a:r>
          </a:p>
          <a:p>
            <a:endParaRPr lang="de-DE" dirty="0"/>
          </a:p>
        </p:txBody>
      </p:sp>
    </p:spTree>
    <p:extLst>
      <p:ext uri="{BB962C8B-B14F-4D97-AF65-F5344CB8AC3E}">
        <p14:creationId xmlns:p14="http://schemas.microsoft.com/office/powerpoint/2010/main" val="2667964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342900" indent="-342900">
              <a:buFont typeface="Arial" panose="020B0604020202020204" pitchFamily="34" charset="0"/>
              <a:buChar char="•"/>
            </a:pPr>
            <a:r>
              <a:rPr lang="de-DE" sz="1200" dirty="0"/>
              <a:t>Not </a:t>
            </a:r>
            <a:r>
              <a:rPr lang="de-DE" sz="1200" dirty="0" err="1"/>
              <a:t>only</a:t>
            </a:r>
            <a:r>
              <a:rPr lang="de-DE" sz="1200" dirty="0"/>
              <a:t> </a:t>
            </a:r>
            <a:r>
              <a:rPr lang="de-DE" sz="1200" dirty="0" err="1"/>
              <a:t>electrical</a:t>
            </a:r>
            <a:r>
              <a:rPr lang="de-DE" sz="1200" dirty="0"/>
              <a:t> </a:t>
            </a:r>
            <a:r>
              <a:rPr lang="de-DE" sz="1200" dirty="0" err="1"/>
              <a:t>components</a:t>
            </a:r>
            <a:r>
              <a:rPr lang="de-DE" sz="1200" dirty="0"/>
              <a:t> </a:t>
            </a:r>
            <a:r>
              <a:rPr lang="de-DE" sz="1200" dirty="0" err="1"/>
              <a:t>are</a:t>
            </a:r>
            <a:r>
              <a:rPr lang="de-DE" sz="1200" dirty="0"/>
              <a:t> </a:t>
            </a:r>
            <a:r>
              <a:rPr lang="de-DE" sz="1200" dirty="0" err="1"/>
              <a:t>downloaded</a:t>
            </a:r>
            <a:r>
              <a:rPr lang="de-DE" sz="1200" dirty="0"/>
              <a:t> in OSM</a:t>
            </a:r>
          </a:p>
          <a:p>
            <a:pPr marL="342900" indent="-342900">
              <a:buFont typeface="Arial" panose="020B0604020202020204" pitchFamily="34" charset="0"/>
              <a:buChar char="•"/>
            </a:pPr>
            <a:r>
              <a:rPr lang="de-DE" sz="1200" dirty="0"/>
              <a:t>Filter out non </a:t>
            </a:r>
            <a:r>
              <a:rPr lang="de-DE" sz="1200" dirty="0" err="1"/>
              <a:t>electrical</a:t>
            </a:r>
            <a:r>
              <a:rPr lang="de-DE" sz="1200" dirty="0"/>
              <a:t> </a:t>
            </a:r>
            <a:r>
              <a:rPr lang="de-DE" sz="1200" dirty="0" err="1"/>
              <a:t>components</a:t>
            </a:r>
            <a:endParaRPr lang="de-DE" sz="1200" dirty="0"/>
          </a:p>
          <a:p>
            <a:endParaRPr lang="de-DE" dirty="0"/>
          </a:p>
        </p:txBody>
      </p:sp>
    </p:spTree>
    <p:extLst>
      <p:ext uri="{BB962C8B-B14F-4D97-AF65-F5344CB8AC3E}">
        <p14:creationId xmlns:p14="http://schemas.microsoft.com/office/powerpoint/2010/main" val="2153864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342900" indent="-342900">
              <a:buFont typeface="Arial" panose="020B0604020202020204" pitchFamily="34" charset="0"/>
              <a:buChar char="•"/>
            </a:pPr>
            <a:r>
              <a:rPr lang="de-DE" sz="1200" dirty="0"/>
              <a:t>Not </a:t>
            </a:r>
            <a:r>
              <a:rPr lang="de-DE" sz="1200" dirty="0" err="1"/>
              <a:t>only</a:t>
            </a:r>
            <a:r>
              <a:rPr lang="de-DE" sz="1200" dirty="0"/>
              <a:t> </a:t>
            </a:r>
            <a:r>
              <a:rPr lang="de-DE" sz="1200" dirty="0" err="1"/>
              <a:t>electrical</a:t>
            </a:r>
            <a:r>
              <a:rPr lang="de-DE" sz="1200" dirty="0"/>
              <a:t> </a:t>
            </a:r>
            <a:r>
              <a:rPr lang="de-DE" sz="1200" dirty="0" err="1"/>
              <a:t>components</a:t>
            </a:r>
            <a:r>
              <a:rPr lang="de-DE" sz="1200" dirty="0"/>
              <a:t> </a:t>
            </a:r>
            <a:r>
              <a:rPr lang="de-DE" sz="1200" dirty="0" err="1"/>
              <a:t>are</a:t>
            </a:r>
            <a:r>
              <a:rPr lang="de-DE" sz="1200" dirty="0"/>
              <a:t> </a:t>
            </a:r>
            <a:r>
              <a:rPr lang="de-DE" sz="1200" dirty="0" err="1"/>
              <a:t>downloaded</a:t>
            </a:r>
            <a:r>
              <a:rPr lang="de-DE" sz="1200" dirty="0"/>
              <a:t> in OSM</a:t>
            </a:r>
          </a:p>
          <a:p>
            <a:pPr marL="342900" indent="-342900">
              <a:buFont typeface="Arial" panose="020B0604020202020204" pitchFamily="34" charset="0"/>
              <a:buChar char="•"/>
            </a:pPr>
            <a:r>
              <a:rPr lang="de-DE" sz="1200" dirty="0"/>
              <a:t>Filter out non </a:t>
            </a:r>
            <a:r>
              <a:rPr lang="de-DE" sz="1200" dirty="0" err="1"/>
              <a:t>electrical</a:t>
            </a:r>
            <a:r>
              <a:rPr lang="de-DE" sz="1200" dirty="0"/>
              <a:t> </a:t>
            </a:r>
            <a:r>
              <a:rPr lang="de-DE" sz="1200" dirty="0" err="1"/>
              <a:t>components</a:t>
            </a:r>
            <a:endParaRPr lang="de-DE" sz="1200" dirty="0"/>
          </a:p>
          <a:p>
            <a:endParaRPr lang="de-DE" dirty="0"/>
          </a:p>
        </p:txBody>
      </p:sp>
    </p:spTree>
    <p:extLst>
      <p:ext uri="{BB962C8B-B14F-4D97-AF65-F5344CB8AC3E}">
        <p14:creationId xmlns:p14="http://schemas.microsoft.com/office/powerpoint/2010/main" val="1824838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Zunächst möchte ich hierzu aktuelle Trends aufgreifen</a:t>
            </a:r>
          </a:p>
          <a:p>
            <a:endParaRPr lang="de-DE"/>
          </a:p>
          <a:p>
            <a:r>
              <a:rPr lang="de-DE"/>
              <a:t>Zu erkennen ist links der steigende Anteil erneuerbarer Energien an der Stromerzeugung und rechts der steigende Anteil an Wärmepumpenzubau im Neubau</a:t>
            </a:r>
          </a:p>
          <a:p>
            <a:pPr marL="171450" indent="-171450">
              <a:buFontTx/>
              <a:buChar char="-"/>
            </a:pPr>
            <a:endParaRPr lang="de-DE"/>
          </a:p>
          <a:p>
            <a:pPr marL="0" indent="0">
              <a:buFontTx/>
              <a:buNone/>
            </a:pPr>
            <a:r>
              <a:rPr lang="de-DE"/>
              <a:t>In Kombination bilden diese beiden Diagramme das Potenzial der emissionsfreien Wärmeversorgung ab:</a:t>
            </a:r>
          </a:p>
          <a:p>
            <a:pPr marL="228600" indent="-228600">
              <a:buFontTx/>
              <a:buAutoNum type="arabicPeriod"/>
            </a:pPr>
            <a:r>
              <a:rPr lang="de-DE"/>
              <a:t>Immer mehr WP</a:t>
            </a:r>
          </a:p>
          <a:p>
            <a:pPr marL="228600" marR="0" lvl="0" indent="-228600" algn="l" defTabSz="457200" rtl="0" eaLnBrk="0" fontAlgn="base" latinLnBrk="0" hangingPunct="0">
              <a:lnSpc>
                <a:spcPct val="100000"/>
              </a:lnSpc>
              <a:spcBef>
                <a:spcPct val="30000"/>
              </a:spcBef>
              <a:spcAft>
                <a:spcPct val="0"/>
              </a:spcAft>
              <a:buClrTx/>
              <a:buSzTx/>
              <a:buFontTx/>
              <a:buAutoNum type="arabicPeriod"/>
              <a:tabLst/>
              <a:defRPr/>
            </a:pPr>
            <a:r>
              <a:rPr lang="de-DE"/>
              <a:t>Die durch Immer mehr Strom aus EE betrieben werden</a:t>
            </a:r>
          </a:p>
          <a:p>
            <a:pPr marL="0" indent="0">
              <a:buFontTx/>
              <a:buNone/>
            </a:pPr>
            <a:endParaRPr lang="de-DE"/>
          </a:p>
          <a:p>
            <a:pPr marL="0" indent="0">
              <a:buFontTx/>
              <a:buNone/>
            </a:pPr>
            <a:r>
              <a:rPr lang="de-DE"/>
              <a:t>Genau das ist auch der Fokus unserer Projektarbeit gewesen</a:t>
            </a:r>
          </a:p>
          <a:p>
            <a:pPr marL="0" indent="0">
              <a:buFontTx/>
              <a:buNone/>
            </a:pPr>
            <a:r>
              <a:rPr lang="de-DE"/>
              <a:t>„Elektrifizierung der Wärmeversorgung durch Einbringung von Wärmepumpen“</a:t>
            </a:r>
          </a:p>
          <a:p>
            <a:pPr marL="171450" indent="-171450">
              <a:buFontTx/>
              <a:buChar char="-"/>
            </a:pPr>
            <a:endParaRPr lang="de-DE"/>
          </a:p>
          <a:p>
            <a:endParaRPr lang="de-DE"/>
          </a:p>
          <a:p>
            <a:endParaRPr lang="de-DE"/>
          </a:p>
        </p:txBody>
      </p:sp>
    </p:spTree>
    <p:extLst>
      <p:ext uri="{BB962C8B-B14F-4D97-AF65-F5344CB8AC3E}">
        <p14:creationId xmlns:p14="http://schemas.microsoft.com/office/powerpoint/2010/main" val="24718326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Methodik entwickelt, um diese Fragestellungen auch beantworten zu können:</a:t>
            </a:r>
          </a:p>
          <a:p>
            <a:endParaRPr lang="de-DE"/>
          </a:p>
          <a:p>
            <a:pPr marL="228600" indent="-228600">
              <a:buAutoNum type="arabicPeriod"/>
            </a:pPr>
            <a:r>
              <a:rPr lang="de-DE"/>
              <a:t>Untersuchung der Ausgangssituation, also der Netzpläne die uns zur Verfügung gestellt wurden</a:t>
            </a:r>
          </a:p>
          <a:p>
            <a:pPr marL="228600" indent="-228600">
              <a:buAutoNum type="arabicPeriod"/>
            </a:pPr>
            <a:r>
              <a:rPr lang="de-DE"/>
              <a:t>Daraufhin erfolgt einerseits Festlegung der elektrischen Lasten, die auch ohne Wärmepumpen anliegen </a:t>
            </a:r>
          </a:p>
          <a:p>
            <a:pPr marL="228600" indent="-228600">
              <a:buAutoNum type="arabicPeriod"/>
            </a:pPr>
            <a:r>
              <a:rPr lang="de-DE"/>
              <a:t>Und andererseits Festlegung der thermischen Lasten, die durch die Wärmepumpen abgedeckt werden sollen</a:t>
            </a:r>
          </a:p>
          <a:p>
            <a:pPr marL="228600" indent="-228600">
              <a:buAutoNum type="arabicPeriod"/>
            </a:pPr>
            <a:r>
              <a:rPr lang="de-DE"/>
              <a:t>Darauf aufbauend erfolgt die Simulation verschiedener Ausbauszenarien</a:t>
            </a:r>
          </a:p>
          <a:p>
            <a:pPr marL="228600" indent="-228600">
              <a:buAutoNum type="arabicPeriod"/>
            </a:pPr>
            <a:r>
              <a:rPr lang="de-DE"/>
              <a:t>Untersuchung der Ergebnisse</a:t>
            </a:r>
          </a:p>
          <a:p>
            <a:endParaRPr lang="de-DE"/>
          </a:p>
        </p:txBody>
      </p:sp>
    </p:spTree>
    <p:extLst>
      <p:ext uri="{BB962C8B-B14F-4D97-AF65-F5344CB8AC3E}">
        <p14:creationId xmlns:p14="http://schemas.microsoft.com/office/powerpoint/2010/main" val="3959338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r>
              <a:rPr lang="de-DE"/>
              <a:t>Schritt: die Ausgangssituation</a:t>
            </a:r>
          </a:p>
          <a:p>
            <a:pPr marL="171450" indent="-171450">
              <a:buFontTx/>
              <a:buChar char="-"/>
            </a:pPr>
            <a:r>
              <a:rPr lang="de-DE"/>
              <a:t>Übertragung aller relevanten Komponenten </a:t>
            </a:r>
            <a:br>
              <a:rPr lang="de-DE"/>
            </a:br>
            <a:r>
              <a:rPr lang="de-DE"/>
              <a:t>(Trafo, Leitungen, Knoten- und Anschlusspunkte)</a:t>
            </a:r>
          </a:p>
          <a:p>
            <a:pPr marL="171450" indent="-171450">
              <a:buFontTx/>
              <a:buChar char="-"/>
            </a:pPr>
            <a:r>
              <a:rPr lang="de-DE"/>
              <a:t>Implementierung in PP</a:t>
            </a:r>
          </a:p>
          <a:p>
            <a:pPr marL="171450" indent="-171450">
              <a:buFontTx/>
              <a:buChar char="-"/>
            </a:pPr>
            <a:endParaRPr lang="de-DE"/>
          </a:p>
          <a:p>
            <a:pPr marL="0" indent="0">
              <a:buNone/>
            </a:pPr>
            <a:endParaRPr lang="de-DE"/>
          </a:p>
          <a:p>
            <a:endParaRPr lang="de-DE"/>
          </a:p>
        </p:txBody>
      </p:sp>
    </p:spTree>
    <p:extLst>
      <p:ext uri="{BB962C8B-B14F-4D97-AF65-F5344CB8AC3E}">
        <p14:creationId xmlns:p14="http://schemas.microsoft.com/office/powerpoint/2010/main" val="2421006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elseite mit großem Bild">
    <p:spTree>
      <p:nvGrpSpPr>
        <p:cNvPr id="1" name=""/>
        <p:cNvGrpSpPr/>
        <p:nvPr/>
      </p:nvGrpSpPr>
      <p:grpSpPr>
        <a:xfrm>
          <a:off x="0" y="0"/>
          <a:ext cx="0" cy="0"/>
          <a:chOff x="0" y="0"/>
          <a:chExt cx="0" cy="0"/>
        </a:xfrm>
      </p:grpSpPr>
      <p:sp>
        <p:nvSpPr>
          <p:cNvPr id="3" name="Bildplatzhalter 2"/>
          <p:cNvSpPr>
            <a:spLocks noGrp="1"/>
          </p:cNvSpPr>
          <p:nvPr>
            <p:ph type="pic" idx="1"/>
          </p:nvPr>
        </p:nvSpPr>
        <p:spPr>
          <a:xfrm>
            <a:off x="1206003" y="72001"/>
            <a:ext cx="10986000" cy="4330800"/>
          </a:xfrm>
          <a:solidFill>
            <a:schemeClr val="bg1">
              <a:lumMod val="95000"/>
            </a:schemeClr>
          </a:solidFill>
          <a:ln>
            <a:noFill/>
          </a:ln>
        </p:spPr>
        <p:txBody>
          <a:bodyPr rtlCol="0">
            <a:normAutofit/>
          </a:bodyPr>
          <a:lstStyle>
            <a:lvl1pPr marL="0" indent="0">
              <a:lnSpc>
                <a:spcPts val="2200"/>
              </a:lnSpc>
              <a:buNone/>
              <a:defRPr sz="2000">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de-DE" noProof="0"/>
              <a:t>Bild durch Klicken auf Symbol hinzufügen</a:t>
            </a:r>
          </a:p>
        </p:txBody>
      </p:sp>
      <p:sp>
        <p:nvSpPr>
          <p:cNvPr id="6" name="Titelplatzhalter 1"/>
          <p:cNvSpPr>
            <a:spLocks noGrp="1"/>
          </p:cNvSpPr>
          <p:nvPr>
            <p:ph type="title" hasCustomPrompt="1"/>
          </p:nvPr>
        </p:nvSpPr>
        <p:spPr>
          <a:xfrm>
            <a:off x="1205092" y="4536001"/>
            <a:ext cx="10800000" cy="708217"/>
          </a:xfrm>
          <a:prstGeom prst="rect">
            <a:avLst/>
          </a:prstGeom>
        </p:spPr>
        <p:txBody>
          <a:bodyPr rtlCol="0">
            <a:noAutofit/>
          </a:bodyPr>
          <a:lstStyle>
            <a:lvl1pPr>
              <a:lnSpc>
                <a:spcPct val="100000"/>
              </a:lnSpc>
              <a:defRPr sz="2600"/>
            </a:lvl1pPr>
          </a:lstStyle>
          <a:p>
            <a:r>
              <a:rPr lang="de-DE"/>
              <a:t>Titelmasterformat durch </a:t>
            </a:r>
            <a:br>
              <a:rPr lang="de-DE"/>
            </a:br>
            <a:r>
              <a:rPr lang="de-DE"/>
              <a:t>Klicken bearbeiten</a:t>
            </a:r>
          </a:p>
        </p:txBody>
      </p:sp>
      <p:sp>
        <p:nvSpPr>
          <p:cNvPr id="7" name="Textplatzhalter 3"/>
          <p:cNvSpPr>
            <a:spLocks noGrp="1"/>
          </p:cNvSpPr>
          <p:nvPr>
            <p:ph type="body" sz="quarter" idx="15"/>
          </p:nvPr>
        </p:nvSpPr>
        <p:spPr>
          <a:xfrm>
            <a:off x="1206500" y="5366723"/>
            <a:ext cx="10800000" cy="468000"/>
          </a:xfrm>
        </p:spPr>
        <p:txBody>
          <a:bodyPr/>
          <a:lstStyle>
            <a:lvl1pPr>
              <a:lnSpc>
                <a:spcPts val="2200"/>
              </a:lnSpc>
              <a:spcAft>
                <a:spcPts val="0"/>
              </a:spcAft>
              <a:defRPr sz="1800"/>
            </a:lvl1pPr>
          </a:lstStyle>
          <a:p>
            <a:pPr lvl="0"/>
            <a:r>
              <a:rPr lang="de-DE"/>
              <a:t>Mastertextformat bearbeiten</a:t>
            </a:r>
          </a:p>
        </p:txBody>
      </p:sp>
      <p:sp>
        <p:nvSpPr>
          <p:cNvPr id="5" name="Datumsplatzhalter 3"/>
          <p:cNvSpPr>
            <a:spLocks noGrp="1"/>
          </p:cNvSpPr>
          <p:nvPr>
            <p:ph type="dt" sz="half" idx="16"/>
          </p:nvPr>
        </p:nvSpPr>
        <p:spPr/>
        <p:txBody>
          <a:bodyPr/>
          <a:lstStyle>
            <a:lvl1pPr>
              <a:defRPr/>
            </a:lvl1pPr>
          </a:lstStyle>
          <a:p>
            <a:pPr>
              <a:defRPr/>
            </a:pPr>
            <a:r>
              <a:rPr lang="de-DE"/>
              <a:t>04.11.2022</a:t>
            </a:r>
          </a:p>
        </p:txBody>
      </p:sp>
      <p:sp>
        <p:nvSpPr>
          <p:cNvPr id="8" name="Foliennummernplatzhalter 4"/>
          <p:cNvSpPr>
            <a:spLocks noGrp="1"/>
          </p:cNvSpPr>
          <p:nvPr>
            <p:ph type="sldNum" sz="quarter" idx="17"/>
          </p:nvPr>
        </p:nvSpPr>
        <p:spPr/>
        <p:txBody>
          <a:bodyPr/>
          <a:lstStyle>
            <a:lvl1pPr>
              <a:defRPr/>
            </a:lvl1pPr>
          </a:lstStyle>
          <a:p>
            <a:r>
              <a:rPr lang="de-DE" altLang="de-DE"/>
              <a:t>Seite </a:t>
            </a:r>
            <a:fld id="{05895095-10C3-4674-A2D3-4E9CC72B18F2}" type="slidenum">
              <a:rPr lang="de-DE" altLang="de-DE"/>
              <a:pPr/>
              <a:t>‹Nr.›</a:t>
            </a:fld>
            <a:endParaRPr lang="de-DE" altLang="de-DE"/>
          </a:p>
        </p:txBody>
      </p:sp>
    </p:spTree>
    <p:extLst>
      <p:ext uri="{BB962C8B-B14F-4D97-AF65-F5344CB8AC3E}">
        <p14:creationId xmlns:p14="http://schemas.microsoft.com/office/powerpoint/2010/main" val="3853205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Inhalt">
    <p:spTree>
      <p:nvGrpSpPr>
        <p:cNvPr id="1" name=""/>
        <p:cNvGrpSpPr/>
        <p:nvPr/>
      </p:nvGrpSpPr>
      <p:grpSpPr>
        <a:xfrm>
          <a:off x="0" y="0"/>
          <a:ext cx="0" cy="0"/>
          <a:chOff x="0" y="0"/>
          <a:chExt cx="0" cy="0"/>
        </a:xfrm>
      </p:grpSpPr>
      <p:sp>
        <p:nvSpPr>
          <p:cNvPr id="2" name="Titel 1"/>
          <p:cNvSpPr>
            <a:spLocks noGrp="1"/>
          </p:cNvSpPr>
          <p:nvPr>
            <p:ph type="title"/>
          </p:nvPr>
        </p:nvSpPr>
        <p:spPr>
          <a:xfrm>
            <a:off x="1204387" y="520701"/>
            <a:ext cx="10801349" cy="712482"/>
          </a:xfrm>
        </p:spPr>
        <p:txBody>
          <a:bodyPr/>
          <a:lstStyle>
            <a:lvl1pPr>
              <a:lnSpc>
                <a:spcPts val="3000"/>
              </a:lnSpc>
              <a:defRPr sz="3200" baseline="0"/>
            </a:lvl1pPr>
          </a:lstStyle>
          <a:p>
            <a:r>
              <a:rPr lang="de-DE" dirty="0"/>
              <a:t>Mastertitelformat bearbeiten</a:t>
            </a:r>
          </a:p>
        </p:txBody>
      </p:sp>
      <p:sp>
        <p:nvSpPr>
          <p:cNvPr id="7" name="Inhaltsplatzhalter 6"/>
          <p:cNvSpPr>
            <a:spLocks noGrp="1"/>
          </p:cNvSpPr>
          <p:nvPr>
            <p:ph sz="quarter" idx="12"/>
          </p:nvPr>
        </p:nvSpPr>
        <p:spPr>
          <a:xfrm>
            <a:off x="1206503" y="1357313"/>
            <a:ext cx="10799764" cy="4320000"/>
          </a:xfrm>
        </p:spPr>
        <p:txBody>
          <a:bodyPr/>
          <a:lstStyle>
            <a:lvl1pPr>
              <a:lnSpc>
                <a:spcPct val="112000"/>
              </a:lnSpc>
              <a:spcAft>
                <a:spcPts val="600"/>
              </a:spcAft>
              <a:defRPr sz="1800"/>
            </a:lvl1pPr>
            <a:lvl2pPr>
              <a:lnSpc>
                <a:spcPct val="112000"/>
              </a:lnSpc>
              <a:spcBef>
                <a:spcPts val="0"/>
              </a:spcBef>
              <a:defRPr sz="1800"/>
            </a:lvl2pPr>
            <a:lvl3pPr>
              <a:lnSpc>
                <a:spcPct val="112000"/>
              </a:lnSpc>
              <a:spcBef>
                <a:spcPts val="0"/>
              </a:spcBef>
              <a:defRPr sz="1800"/>
            </a:lvl3pPr>
            <a:lvl4pPr>
              <a:lnSpc>
                <a:spcPct val="112000"/>
              </a:lnSpc>
              <a:spcBef>
                <a:spcPts val="0"/>
              </a:spcBef>
              <a:defRPr sz="1800"/>
            </a:lvl4pPr>
          </a:lstStyle>
          <a:p>
            <a:pPr lvl="0"/>
            <a:r>
              <a:rPr lang="de-DE"/>
              <a:t>Mastertextformat bearbeiten</a:t>
            </a:r>
          </a:p>
          <a:p>
            <a:pPr lvl="1"/>
            <a:r>
              <a:rPr lang="de-DE"/>
              <a:t>Zweite Ebene</a:t>
            </a:r>
          </a:p>
          <a:p>
            <a:pPr lvl="2"/>
            <a:r>
              <a:rPr lang="de-DE"/>
              <a:t>Dritte Ebene</a:t>
            </a:r>
          </a:p>
          <a:p>
            <a:pPr lvl="3"/>
            <a:r>
              <a:rPr lang="de-DE"/>
              <a:t>Vierte Ebene</a:t>
            </a:r>
          </a:p>
        </p:txBody>
      </p:sp>
      <p:sp>
        <p:nvSpPr>
          <p:cNvPr id="5" name="Datumsplatzhalter 3"/>
          <p:cNvSpPr>
            <a:spLocks noGrp="1"/>
          </p:cNvSpPr>
          <p:nvPr>
            <p:ph type="dt" sz="half" idx="14"/>
          </p:nvPr>
        </p:nvSpPr>
        <p:spPr/>
        <p:txBody>
          <a:bodyPr/>
          <a:lstStyle>
            <a:lvl1pPr>
              <a:defRPr/>
            </a:lvl1pPr>
          </a:lstStyle>
          <a:p>
            <a:pPr>
              <a:defRPr/>
            </a:pPr>
            <a:r>
              <a:rPr lang="de-DE"/>
              <a:t>04.11.2022</a:t>
            </a:r>
          </a:p>
        </p:txBody>
      </p:sp>
      <p:sp>
        <p:nvSpPr>
          <p:cNvPr id="6" name="Foliennummernplatzhalter 4"/>
          <p:cNvSpPr>
            <a:spLocks noGrp="1"/>
          </p:cNvSpPr>
          <p:nvPr>
            <p:ph type="sldNum" sz="quarter" idx="15"/>
          </p:nvPr>
        </p:nvSpPr>
        <p:spPr/>
        <p:txBody>
          <a:bodyPr/>
          <a:lstStyle>
            <a:lvl1pPr>
              <a:defRPr/>
            </a:lvl1pPr>
          </a:lstStyle>
          <a:p>
            <a:r>
              <a:rPr lang="de-DE" altLang="de-DE"/>
              <a:t>Seite </a:t>
            </a:r>
            <a:fld id="{85017A59-8930-4453-A956-2BCE3DEF98A2}" type="slidenum">
              <a:rPr lang="de-DE" altLang="de-DE"/>
              <a:pPr/>
              <a:t>‹Nr.›</a:t>
            </a:fld>
            <a:endParaRPr lang="de-DE" altLang="de-DE"/>
          </a:p>
        </p:txBody>
      </p:sp>
    </p:spTree>
    <p:extLst>
      <p:ext uri="{BB962C8B-B14F-4D97-AF65-F5344CB8AC3E}">
        <p14:creationId xmlns:p14="http://schemas.microsoft.com/office/powerpoint/2010/main" val="57873038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1204387" y="520700"/>
            <a:ext cx="10801349" cy="720871"/>
          </a:xfrm>
        </p:spPr>
        <p:txBody>
          <a:bodyPr/>
          <a:lstStyle>
            <a:lvl1pPr>
              <a:lnSpc>
                <a:spcPct val="100000"/>
              </a:lnSpc>
              <a:defRPr sz="2600"/>
            </a:lvl1pPr>
          </a:lstStyle>
          <a:p>
            <a:r>
              <a:rPr lang="de-DE"/>
              <a:t>Mastertitelformat bearbeiten</a:t>
            </a:r>
          </a:p>
        </p:txBody>
      </p:sp>
      <p:sp>
        <p:nvSpPr>
          <p:cNvPr id="6" name="Inhaltsplatzhalter 5"/>
          <p:cNvSpPr>
            <a:spLocks noGrp="1"/>
          </p:cNvSpPr>
          <p:nvPr>
            <p:ph sz="quarter" idx="12"/>
          </p:nvPr>
        </p:nvSpPr>
        <p:spPr>
          <a:xfrm>
            <a:off x="1206500" y="1357314"/>
            <a:ext cx="5220000" cy="4356100"/>
          </a:xfrm>
        </p:spPr>
        <p:txBody>
          <a:bodyPr/>
          <a:lstStyle>
            <a:lvl1pPr>
              <a:lnSpc>
                <a:spcPct val="112000"/>
              </a:lnSpc>
              <a:spcAft>
                <a:spcPts val="600"/>
              </a:spcAft>
              <a:defRPr sz="1800">
                <a:latin typeface="+mn-lt"/>
              </a:defRPr>
            </a:lvl1pPr>
            <a:lvl2pPr>
              <a:lnSpc>
                <a:spcPct val="112000"/>
              </a:lnSpc>
              <a:spcBef>
                <a:spcPts val="0"/>
              </a:spcBef>
              <a:defRPr sz="1800">
                <a:latin typeface="+mn-lt"/>
              </a:defRPr>
            </a:lvl2pPr>
            <a:lvl3pPr>
              <a:lnSpc>
                <a:spcPct val="112000"/>
              </a:lnSpc>
              <a:spcBef>
                <a:spcPts val="0"/>
              </a:spcBef>
              <a:defRPr sz="1800">
                <a:latin typeface="+mn-lt"/>
              </a:defRPr>
            </a:lvl3pPr>
          </a:lstStyle>
          <a:p>
            <a:pPr lvl="0"/>
            <a:r>
              <a:rPr lang="de-DE"/>
              <a:t>Mastertextformat bearbeiten</a:t>
            </a:r>
          </a:p>
          <a:p>
            <a:pPr lvl="1"/>
            <a:r>
              <a:rPr lang="de-DE"/>
              <a:t>Zweite Ebene</a:t>
            </a:r>
          </a:p>
          <a:p>
            <a:pPr lvl="2"/>
            <a:r>
              <a:rPr lang="de-DE"/>
              <a:t>Dritte Ebene</a:t>
            </a:r>
          </a:p>
        </p:txBody>
      </p:sp>
      <p:sp>
        <p:nvSpPr>
          <p:cNvPr id="7" name="Inhaltsplatzhalter 5"/>
          <p:cNvSpPr>
            <a:spLocks noGrp="1"/>
          </p:cNvSpPr>
          <p:nvPr>
            <p:ph sz="quarter" idx="13"/>
          </p:nvPr>
        </p:nvSpPr>
        <p:spPr>
          <a:xfrm>
            <a:off x="6816429" y="1361436"/>
            <a:ext cx="5188665" cy="4356100"/>
          </a:xfrm>
        </p:spPr>
        <p:txBody>
          <a:bodyPr/>
          <a:lstStyle>
            <a:lvl1pPr algn="l" defTabSz="455613" rtl="0" eaLnBrk="0" fontAlgn="base" hangingPunct="0">
              <a:lnSpc>
                <a:spcPct val="112000"/>
              </a:lnSpc>
              <a:spcAft>
                <a:spcPts val="600"/>
              </a:spcAft>
              <a:defRPr lang="de-DE" sz="1800" kern="1200" dirty="0" smtClean="0">
                <a:solidFill>
                  <a:schemeClr val="tx1"/>
                </a:solidFill>
                <a:latin typeface="+mn-lt"/>
                <a:ea typeface="+mn-ea"/>
                <a:cs typeface="+mn-cs"/>
              </a:defRPr>
            </a:lvl1pPr>
            <a:lvl2pPr algn="l" defTabSz="455613" rtl="0" eaLnBrk="0" fontAlgn="base" hangingPunct="0">
              <a:lnSpc>
                <a:spcPct val="112000"/>
              </a:lnSpc>
              <a:spcBef>
                <a:spcPts val="0"/>
              </a:spcBef>
              <a:defRPr lang="de-DE" sz="1800" kern="1200" dirty="0" smtClean="0">
                <a:solidFill>
                  <a:schemeClr val="tx1"/>
                </a:solidFill>
                <a:latin typeface="+mn-lt"/>
                <a:ea typeface="+mn-ea"/>
                <a:cs typeface="+mn-cs"/>
              </a:defRPr>
            </a:lvl2pPr>
            <a:lvl3pPr algn="l" defTabSz="455613" rtl="0" eaLnBrk="0" fontAlgn="base" hangingPunct="0">
              <a:lnSpc>
                <a:spcPct val="112000"/>
              </a:lnSpc>
              <a:spcBef>
                <a:spcPts val="0"/>
              </a:spcBef>
              <a:defRPr lang="de-DE" sz="1800" kern="1200" dirty="0" smtClean="0">
                <a:solidFill>
                  <a:schemeClr val="tx1"/>
                </a:solidFill>
                <a:latin typeface="+mn-lt"/>
                <a:ea typeface="+mn-ea"/>
                <a:cs typeface="+mn-cs"/>
              </a:defRPr>
            </a:lvl3pPr>
          </a:lstStyle>
          <a:p>
            <a:pPr lvl="0"/>
            <a:r>
              <a:rPr lang="de-DE"/>
              <a:t>Mastertextformat bearbeiten</a:t>
            </a:r>
          </a:p>
          <a:p>
            <a:pPr lvl="1"/>
            <a:r>
              <a:rPr lang="de-DE"/>
              <a:t>Zweite Ebene</a:t>
            </a:r>
          </a:p>
          <a:p>
            <a:pPr lvl="2"/>
            <a:r>
              <a:rPr lang="de-DE"/>
              <a:t>Dritte Ebene</a:t>
            </a:r>
          </a:p>
        </p:txBody>
      </p:sp>
      <p:sp>
        <p:nvSpPr>
          <p:cNvPr id="8" name="Datumsplatzhalter 3"/>
          <p:cNvSpPr>
            <a:spLocks noGrp="1"/>
          </p:cNvSpPr>
          <p:nvPr>
            <p:ph type="dt" sz="half" idx="15"/>
          </p:nvPr>
        </p:nvSpPr>
        <p:spPr/>
        <p:txBody>
          <a:bodyPr/>
          <a:lstStyle>
            <a:lvl1pPr>
              <a:defRPr/>
            </a:lvl1pPr>
          </a:lstStyle>
          <a:p>
            <a:pPr>
              <a:defRPr/>
            </a:pPr>
            <a:r>
              <a:rPr lang="de-DE"/>
              <a:t>04.11.2022</a:t>
            </a:r>
          </a:p>
        </p:txBody>
      </p:sp>
      <p:sp>
        <p:nvSpPr>
          <p:cNvPr id="10" name="Foliennummernplatzhalter 4"/>
          <p:cNvSpPr>
            <a:spLocks noGrp="1"/>
          </p:cNvSpPr>
          <p:nvPr>
            <p:ph type="sldNum" sz="quarter" idx="16"/>
          </p:nvPr>
        </p:nvSpPr>
        <p:spPr/>
        <p:txBody>
          <a:bodyPr/>
          <a:lstStyle>
            <a:lvl1pPr>
              <a:defRPr/>
            </a:lvl1pPr>
          </a:lstStyle>
          <a:p>
            <a:r>
              <a:rPr lang="de-DE" altLang="de-DE"/>
              <a:t>Seite </a:t>
            </a:r>
            <a:fld id="{D4D8273B-3FB9-41FA-B1F4-A20962FFA41B}" type="slidenum">
              <a:rPr lang="de-DE" altLang="de-DE"/>
              <a:pPr/>
              <a:t>‹Nr.›</a:t>
            </a:fld>
            <a:endParaRPr lang="de-DE" altLang="de-DE"/>
          </a:p>
        </p:txBody>
      </p:sp>
    </p:spTree>
    <p:extLst>
      <p:ext uri="{BB962C8B-B14F-4D97-AF65-F5344CB8AC3E}">
        <p14:creationId xmlns:p14="http://schemas.microsoft.com/office/powerpoint/2010/main" val="737641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Vergleich">
    <p:spTree>
      <p:nvGrpSpPr>
        <p:cNvPr id="1" name=""/>
        <p:cNvGrpSpPr/>
        <p:nvPr/>
      </p:nvGrpSpPr>
      <p:grpSpPr>
        <a:xfrm>
          <a:off x="0" y="0"/>
          <a:ext cx="0" cy="0"/>
          <a:chOff x="0" y="0"/>
          <a:chExt cx="0" cy="0"/>
        </a:xfrm>
      </p:grpSpPr>
      <p:sp>
        <p:nvSpPr>
          <p:cNvPr id="2" name="Titel 1"/>
          <p:cNvSpPr>
            <a:spLocks noGrp="1"/>
          </p:cNvSpPr>
          <p:nvPr>
            <p:ph type="title"/>
          </p:nvPr>
        </p:nvSpPr>
        <p:spPr>
          <a:xfrm>
            <a:off x="1204385" y="520700"/>
            <a:ext cx="10798980" cy="720871"/>
          </a:xfrm>
        </p:spPr>
        <p:txBody>
          <a:bodyPr/>
          <a:lstStyle>
            <a:lvl1pPr>
              <a:lnSpc>
                <a:spcPct val="100000"/>
              </a:lnSpc>
              <a:defRPr sz="2600"/>
            </a:lvl1pPr>
          </a:lstStyle>
          <a:p>
            <a:r>
              <a:rPr lang="de-DE"/>
              <a:t>Mastertitelformat bearbeiten</a:t>
            </a:r>
          </a:p>
        </p:txBody>
      </p:sp>
      <p:sp>
        <p:nvSpPr>
          <p:cNvPr id="13" name="Inhaltsplatzhalter 5"/>
          <p:cNvSpPr>
            <a:spLocks noGrp="1"/>
          </p:cNvSpPr>
          <p:nvPr>
            <p:ph sz="quarter" idx="17"/>
          </p:nvPr>
        </p:nvSpPr>
        <p:spPr>
          <a:xfrm>
            <a:off x="1195017" y="2029137"/>
            <a:ext cx="5220000" cy="3665740"/>
          </a:xfrm>
        </p:spPr>
        <p:txBody>
          <a:bodyPr/>
          <a:lstStyle>
            <a:lvl1pPr marL="0">
              <a:lnSpc>
                <a:spcPct val="112000"/>
              </a:lnSpc>
              <a:spcAft>
                <a:spcPts val="600"/>
              </a:spcAft>
              <a:defRPr sz="1800"/>
            </a:lvl1pPr>
            <a:lvl2pPr>
              <a:lnSpc>
                <a:spcPct val="112000"/>
              </a:lnSpc>
              <a:spcBef>
                <a:spcPts val="0"/>
              </a:spcBef>
              <a:defRPr sz="1800"/>
            </a:lvl2pPr>
            <a:lvl3pPr>
              <a:lnSpc>
                <a:spcPct val="112000"/>
              </a:lnSpc>
              <a:spcBef>
                <a:spcPts val="0"/>
              </a:spcBef>
              <a:defRPr sz="1800"/>
            </a:lvl3pPr>
          </a:lstStyle>
          <a:p>
            <a:pPr lvl="0"/>
            <a:r>
              <a:rPr lang="de-DE"/>
              <a:t>Mastertextformat bearbeiten</a:t>
            </a:r>
          </a:p>
          <a:p>
            <a:pPr lvl="1"/>
            <a:r>
              <a:rPr lang="de-DE"/>
              <a:t>Zweite Ebene</a:t>
            </a:r>
          </a:p>
          <a:p>
            <a:pPr lvl="2"/>
            <a:r>
              <a:rPr lang="de-DE"/>
              <a:t>Dritte Ebene</a:t>
            </a:r>
          </a:p>
        </p:txBody>
      </p:sp>
      <p:sp>
        <p:nvSpPr>
          <p:cNvPr id="14" name="Inhaltsplatzhalter 5"/>
          <p:cNvSpPr>
            <a:spLocks noGrp="1"/>
          </p:cNvSpPr>
          <p:nvPr>
            <p:ph sz="quarter" idx="18"/>
          </p:nvPr>
        </p:nvSpPr>
        <p:spPr>
          <a:xfrm>
            <a:off x="6783364" y="2029137"/>
            <a:ext cx="5220000" cy="3665740"/>
          </a:xfrm>
        </p:spPr>
        <p:txBody>
          <a:bodyPr/>
          <a:lstStyle>
            <a:lvl1pPr algn="l" defTabSz="455613" rtl="0" eaLnBrk="1" fontAlgn="base" hangingPunct="1">
              <a:lnSpc>
                <a:spcPct val="112000"/>
              </a:lnSpc>
              <a:spcAft>
                <a:spcPts val="600"/>
              </a:spcAft>
              <a:defRPr lang="de-DE" sz="1800" kern="1200" dirty="0" smtClean="0">
                <a:solidFill>
                  <a:schemeClr val="tx1"/>
                </a:solidFill>
                <a:latin typeface="Arial"/>
                <a:ea typeface="+mn-ea"/>
                <a:cs typeface="+mn-cs"/>
              </a:defRPr>
            </a:lvl1pPr>
            <a:lvl2pPr algn="l" defTabSz="455613" rtl="0" eaLnBrk="1" fontAlgn="base" hangingPunct="1">
              <a:lnSpc>
                <a:spcPct val="112000"/>
              </a:lnSpc>
              <a:spcBef>
                <a:spcPts val="0"/>
              </a:spcBef>
              <a:defRPr lang="de-DE" sz="1800" kern="1200" dirty="0" smtClean="0">
                <a:solidFill>
                  <a:schemeClr val="tx1"/>
                </a:solidFill>
                <a:latin typeface="Arial"/>
                <a:ea typeface="+mn-ea"/>
                <a:cs typeface="+mn-cs"/>
              </a:defRPr>
            </a:lvl2pPr>
            <a:lvl3pPr algn="l" defTabSz="455613" rtl="0" eaLnBrk="1" fontAlgn="base" hangingPunct="1">
              <a:lnSpc>
                <a:spcPct val="112000"/>
              </a:lnSpc>
              <a:spcBef>
                <a:spcPts val="0"/>
              </a:spcBef>
              <a:defRPr lang="de-DE" sz="1800" kern="1200" dirty="0" smtClean="0">
                <a:solidFill>
                  <a:schemeClr val="tx1"/>
                </a:solidFill>
                <a:latin typeface="Arial"/>
                <a:ea typeface="+mn-ea"/>
                <a:cs typeface="+mn-cs"/>
              </a:defRPr>
            </a:lvl3pPr>
          </a:lstStyle>
          <a:p>
            <a:pPr lvl="0"/>
            <a:r>
              <a:rPr lang="de-DE"/>
              <a:t>Mastertextformat bearbeiten</a:t>
            </a:r>
          </a:p>
          <a:p>
            <a:pPr lvl="1"/>
            <a:r>
              <a:rPr lang="de-DE"/>
              <a:t>Zweite Ebene</a:t>
            </a:r>
          </a:p>
          <a:p>
            <a:pPr lvl="2"/>
            <a:r>
              <a:rPr lang="de-DE"/>
              <a:t>Dritte Ebene</a:t>
            </a:r>
          </a:p>
        </p:txBody>
      </p:sp>
      <p:sp>
        <p:nvSpPr>
          <p:cNvPr id="15" name="Textplatzhalter 2"/>
          <p:cNvSpPr>
            <a:spLocks noGrp="1"/>
          </p:cNvSpPr>
          <p:nvPr>
            <p:ph type="body" idx="19"/>
          </p:nvPr>
        </p:nvSpPr>
        <p:spPr>
          <a:xfrm>
            <a:off x="1199456" y="1340768"/>
            <a:ext cx="5220000" cy="688368"/>
          </a:xfrm>
        </p:spPr>
        <p:txBody>
          <a:bodyPr/>
          <a:lstStyle>
            <a:lvl1pPr marL="0" indent="0">
              <a:lnSpc>
                <a:spcPct val="112000"/>
              </a:lnSpc>
              <a:spcAft>
                <a:spcPts val="0"/>
              </a:spcAft>
              <a:buNone/>
              <a:defRPr sz="16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de-DE"/>
              <a:t>Mastertextformat bearbeiten</a:t>
            </a:r>
          </a:p>
        </p:txBody>
      </p:sp>
      <p:sp>
        <p:nvSpPr>
          <p:cNvPr id="16" name="Textplatzhalter 4"/>
          <p:cNvSpPr>
            <a:spLocks noGrp="1"/>
          </p:cNvSpPr>
          <p:nvPr>
            <p:ph type="body" sz="quarter" idx="20"/>
          </p:nvPr>
        </p:nvSpPr>
        <p:spPr>
          <a:xfrm>
            <a:off x="6783364" y="1340768"/>
            <a:ext cx="5220000" cy="688368"/>
          </a:xfrm>
        </p:spPr>
        <p:txBody>
          <a:bodyPr/>
          <a:lstStyle>
            <a:lvl1pPr marL="0" indent="0">
              <a:lnSpc>
                <a:spcPts val="2200"/>
              </a:lnSpc>
              <a:spcAft>
                <a:spcPts val="0"/>
              </a:spcAft>
              <a:buNone/>
              <a:defRPr sz="16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de-DE"/>
              <a:t>Mastertextformat bearbeiten</a:t>
            </a:r>
          </a:p>
        </p:txBody>
      </p:sp>
      <p:sp>
        <p:nvSpPr>
          <p:cNvPr id="8" name="Datumsplatzhalter 3"/>
          <p:cNvSpPr>
            <a:spLocks noGrp="1"/>
          </p:cNvSpPr>
          <p:nvPr>
            <p:ph type="dt" sz="half" idx="21"/>
          </p:nvPr>
        </p:nvSpPr>
        <p:spPr/>
        <p:txBody>
          <a:bodyPr/>
          <a:lstStyle>
            <a:lvl1pPr>
              <a:defRPr/>
            </a:lvl1pPr>
          </a:lstStyle>
          <a:p>
            <a:pPr>
              <a:defRPr/>
            </a:pPr>
            <a:r>
              <a:rPr lang="de-DE"/>
              <a:t>04.11.2022</a:t>
            </a:r>
          </a:p>
        </p:txBody>
      </p:sp>
      <p:sp>
        <p:nvSpPr>
          <p:cNvPr id="9" name="Foliennummernplatzhalter 4"/>
          <p:cNvSpPr>
            <a:spLocks noGrp="1"/>
          </p:cNvSpPr>
          <p:nvPr>
            <p:ph type="sldNum" sz="quarter" idx="22"/>
          </p:nvPr>
        </p:nvSpPr>
        <p:spPr/>
        <p:txBody>
          <a:bodyPr/>
          <a:lstStyle>
            <a:lvl1pPr>
              <a:defRPr/>
            </a:lvl1pPr>
          </a:lstStyle>
          <a:p>
            <a:r>
              <a:rPr lang="de-DE" altLang="de-DE"/>
              <a:t>Seite </a:t>
            </a:r>
            <a:fld id="{1DCAD2FF-A531-4A8B-B5C8-0B1CF5BF741A}" type="slidenum">
              <a:rPr lang="de-DE" altLang="de-DE"/>
              <a:pPr/>
              <a:t>‹Nr.›</a:t>
            </a:fld>
            <a:endParaRPr lang="de-DE" altLang="de-DE"/>
          </a:p>
        </p:txBody>
      </p:sp>
    </p:spTree>
    <p:extLst>
      <p:ext uri="{BB962C8B-B14F-4D97-AF65-F5344CB8AC3E}">
        <p14:creationId xmlns:p14="http://schemas.microsoft.com/office/powerpoint/2010/main" val="9097477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nur Überschrift">
    <p:spTree>
      <p:nvGrpSpPr>
        <p:cNvPr id="1" name=""/>
        <p:cNvGrpSpPr/>
        <p:nvPr/>
      </p:nvGrpSpPr>
      <p:grpSpPr>
        <a:xfrm>
          <a:off x="0" y="0"/>
          <a:ext cx="0" cy="0"/>
          <a:chOff x="0" y="0"/>
          <a:chExt cx="0" cy="0"/>
        </a:xfrm>
      </p:grpSpPr>
      <p:sp>
        <p:nvSpPr>
          <p:cNvPr id="3" name="Titel 1"/>
          <p:cNvSpPr txBox="1">
            <a:spLocks/>
          </p:cNvSpPr>
          <p:nvPr/>
        </p:nvSpPr>
        <p:spPr bwMode="auto">
          <a:xfrm>
            <a:off x="1206501" y="520701"/>
            <a:ext cx="10799233"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l" defTabSz="455613" rtl="0" eaLnBrk="1" fontAlgn="base" hangingPunct="1">
              <a:lnSpc>
                <a:spcPts val="3200"/>
              </a:lnSpc>
              <a:spcBef>
                <a:spcPct val="0"/>
              </a:spcBef>
              <a:spcAft>
                <a:spcPct val="0"/>
              </a:spcAft>
              <a:defRPr sz="3000" b="1" kern="1200">
                <a:solidFill>
                  <a:schemeClr val="tx1"/>
                </a:solidFill>
                <a:latin typeface="Arial"/>
                <a:ea typeface="+mj-ea"/>
                <a:cs typeface="+mj-cs"/>
              </a:defRPr>
            </a:lvl1pPr>
            <a:lvl2pPr algn="l" defTabSz="455613" rtl="0" eaLnBrk="1" fontAlgn="base" hangingPunct="1">
              <a:lnSpc>
                <a:spcPts val="2800"/>
              </a:lnSpc>
              <a:spcBef>
                <a:spcPct val="0"/>
              </a:spcBef>
              <a:spcAft>
                <a:spcPct val="0"/>
              </a:spcAft>
              <a:defRPr sz="3200" b="1">
                <a:solidFill>
                  <a:schemeClr val="tx1"/>
                </a:solidFill>
                <a:latin typeface="Arial" pitchFamily="34" charset="0"/>
              </a:defRPr>
            </a:lvl2pPr>
            <a:lvl3pPr algn="l" defTabSz="455613" rtl="0" eaLnBrk="1" fontAlgn="base" hangingPunct="1">
              <a:lnSpc>
                <a:spcPts val="2800"/>
              </a:lnSpc>
              <a:spcBef>
                <a:spcPct val="0"/>
              </a:spcBef>
              <a:spcAft>
                <a:spcPct val="0"/>
              </a:spcAft>
              <a:defRPr sz="3200" b="1">
                <a:solidFill>
                  <a:schemeClr val="tx1"/>
                </a:solidFill>
                <a:latin typeface="Arial" pitchFamily="34" charset="0"/>
              </a:defRPr>
            </a:lvl3pPr>
            <a:lvl4pPr algn="l" defTabSz="455613" rtl="0" eaLnBrk="1" fontAlgn="base" hangingPunct="1">
              <a:lnSpc>
                <a:spcPts val="2800"/>
              </a:lnSpc>
              <a:spcBef>
                <a:spcPct val="0"/>
              </a:spcBef>
              <a:spcAft>
                <a:spcPct val="0"/>
              </a:spcAft>
              <a:defRPr sz="3200" b="1">
                <a:solidFill>
                  <a:schemeClr val="tx1"/>
                </a:solidFill>
                <a:latin typeface="Arial" pitchFamily="34" charset="0"/>
              </a:defRPr>
            </a:lvl4pPr>
            <a:lvl5pPr algn="l" defTabSz="455613" rtl="0" eaLnBrk="1" fontAlgn="base" hangingPunct="1">
              <a:lnSpc>
                <a:spcPts val="2800"/>
              </a:lnSpc>
              <a:spcBef>
                <a:spcPct val="0"/>
              </a:spcBef>
              <a:spcAft>
                <a:spcPct val="0"/>
              </a:spcAft>
              <a:defRPr sz="3200" b="1">
                <a:solidFill>
                  <a:schemeClr val="tx1"/>
                </a:solidFill>
                <a:latin typeface="Arial" pitchFamily="34" charset="0"/>
              </a:defRPr>
            </a:lvl5pPr>
            <a:lvl6pPr marL="457200" algn="l" defTabSz="455613" rtl="0" eaLnBrk="1" fontAlgn="base" hangingPunct="1">
              <a:lnSpc>
                <a:spcPts val="2800"/>
              </a:lnSpc>
              <a:spcBef>
                <a:spcPct val="0"/>
              </a:spcBef>
              <a:spcAft>
                <a:spcPct val="0"/>
              </a:spcAft>
              <a:defRPr sz="3200" b="1">
                <a:solidFill>
                  <a:schemeClr val="tx1"/>
                </a:solidFill>
                <a:latin typeface="Arial" pitchFamily="34" charset="0"/>
              </a:defRPr>
            </a:lvl6pPr>
            <a:lvl7pPr marL="914400" algn="l" defTabSz="455613" rtl="0" eaLnBrk="1" fontAlgn="base" hangingPunct="1">
              <a:lnSpc>
                <a:spcPts val="2800"/>
              </a:lnSpc>
              <a:spcBef>
                <a:spcPct val="0"/>
              </a:spcBef>
              <a:spcAft>
                <a:spcPct val="0"/>
              </a:spcAft>
              <a:defRPr sz="3200" b="1">
                <a:solidFill>
                  <a:schemeClr val="tx1"/>
                </a:solidFill>
                <a:latin typeface="Arial" pitchFamily="34" charset="0"/>
              </a:defRPr>
            </a:lvl7pPr>
            <a:lvl8pPr marL="1371600" algn="l" defTabSz="455613" rtl="0" eaLnBrk="1" fontAlgn="base" hangingPunct="1">
              <a:lnSpc>
                <a:spcPts val="2800"/>
              </a:lnSpc>
              <a:spcBef>
                <a:spcPct val="0"/>
              </a:spcBef>
              <a:spcAft>
                <a:spcPct val="0"/>
              </a:spcAft>
              <a:defRPr sz="3200" b="1">
                <a:solidFill>
                  <a:schemeClr val="tx1"/>
                </a:solidFill>
                <a:latin typeface="Arial" pitchFamily="34" charset="0"/>
              </a:defRPr>
            </a:lvl8pPr>
            <a:lvl9pPr marL="1828800" algn="l" defTabSz="455613" rtl="0" eaLnBrk="1" fontAlgn="base" hangingPunct="1">
              <a:lnSpc>
                <a:spcPts val="2800"/>
              </a:lnSpc>
              <a:spcBef>
                <a:spcPct val="0"/>
              </a:spcBef>
              <a:spcAft>
                <a:spcPct val="0"/>
              </a:spcAft>
              <a:defRPr sz="3200" b="1">
                <a:solidFill>
                  <a:schemeClr val="tx1"/>
                </a:solidFill>
                <a:latin typeface="Arial" pitchFamily="34" charset="0"/>
              </a:defRPr>
            </a:lvl9pPr>
          </a:lstStyle>
          <a:p>
            <a:pPr>
              <a:lnSpc>
                <a:spcPct val="100000"/>
              </a:lnSpc>
              <a:defRPr/>
            </a:pPr>
            <a:r>
              <a:rPr lang="de-DE" sz="2600"/>
              <a:t>Titelmasterformat durch Klicken bearbeiten</a:t>
            </a:r>
          </a:p>
        </p:txBody>
      </p:sp>
      <p:sp>
        <p:nvSpPr>
          <p:cNvPr id="4" name="Datumsplatzhalter 3"/>
          <p:cNvSpPr>
            <a:spLocks noGrp="1"/>
          </p:cNvSpPr>
          <p:nvPr>
            <p:ph type="dt" sz="half" idx="14"/>
          </p:nvPr>
        </p:nvSpPr>
        <p:spPr/>
        <p:txBody>
          <a:bodyPr/>
          <a:lstStyle>
            <a:lvl1pPr>
              <a:defRPr/>
            </a:lvl1pPr>
          </a:lstStyle>
          <a:p>
            <a:pPr>
              <a:defRPr/>
            </a:pPr>
            <a:r>
              <a:rPr lang="de-DE"/>
              <a:t>04.11.2022</a:t>
            </a:r>
          </a:p>
        </p:txBody>
      </p:sp>
      <p:sp>
        <p:nvSpPr>
          <p:cNvPr id="5" name="Foliennummernplatzhalter 4"/>
          <p:cNvSpPr>
            <a:spLocks noGrp="1"/>
          </p:cNvSpPr>
          <p:nvPr>
            <p:ph type="sldNum" sz="quarter" idx="15"/>
          </p:nvPr>
        </p:nvSpPr>
        <p:spPr/>
        <p:txBody>
          <a:bodyPr/>
          <a:lstStyle>
            <a:lvl1pPr>
              <a:defRPr/>
            </a:lvl1pPr>
          </a:lstStyle>
          <a:p>
            <a:r>
              <a:rPr lang="de-DE" altLang="de-DE"/>
              <a:t>Seite </a:t>
            </a:r>
            <a:fld id="{CBA00C44-7F84-468B-8A6E-9AE5F82CA86E}" type="slidenum">
              <a:rPr lang="de-DE" altLang="de-DE"/>
              <a:pPr/>
              <a:t>‹Nr.›</a:t>
            </a:fld>
            <a:endParaRPr lang="de-DE" altLang="de-DE"/>
          </a:p>
        </p:txBody>
      </p:sp>
    </p:spTree>
    <p:extLst>
      <p:ext uri="{BB962C8B-B14F-4D97-AF65-F5344CB8AC3E}">
        <p14:creationId xmlns:p14="http://schemas.microsoft.com/office/powerpoint/2010/main" val="2211690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Leer mit Logo">
    <p:spTree>
      <p:nvGrpSpPr>
        <p:cNvPr id="1" name=""/>
        <p:cNvGrpSpPr/>
        <p:nvPr/>
      </p:nvGrpSpPr>
      <p:grpSpPr>
        <a:xfrm>
          <a:off x="0" y="0"/>
          <a:ext cx="0" cy="0"/>
          <a:chOff x="0" y="0"/>
          <a:chExt cx="0" cy="0"/>
        </a:xfrm>
      </p:grpSpPr>
      <p:sp>
        <p:nvSpPr>
          <p:cNvPr id="2" name="Datumsplatzhalter 3"/>
          <p:cNvSpPr>
            <a:spLocks noGrp="1"/>
          </p:cNvSpPr>
          <p:nvPr>
            <p:ph type="dt" sz="half" idx="10"/>
          </p:nvPr>
        </p:nvSpPr>
        <p:spPr/>
        <p:txBody>
          <a:bodyPr/>
          <a:lstStyle>
            <a:lvl1pPr>
              <a:defRPr/>
            </a:lvl1pPr>
          </a:lstStyle>
          <a:p>
            <a:pPr>
              <a:defRPr/>
            </a:pPr>
            <a:r>
              <a:rPr lang="de-DE"/>
              <a:t>04.11.2022</a:t>
            </a:r>
          </a:p>
        </p:txBody>
      </p:sp>
      <p:sp>
        <p:nvSpPr>
          <p:cNvPr id="3" name="Foliennummernplatzhalter 4"/>
          <p:cNvSpPr>
            <a:spLocks noGrp="1"/>
          </p:cNvSpPr>
          <p:nvPr>
            <p:ph type="sldNum" sz="quarter" idx="11"/>
          </p:nvPr>
        </p:nvSpPr>
        <p:spPr/>
        <p:txBody>
          <a:bodyPr/>
          <a:lstStyle>
            <a:lvl1pPr>
              <a:defRPr/>
            </a:lvl1pPr>
          </a:lstStyle>
          <a:p>
            <a:r>
              <a:rPr lang="de-DE" altLang="de-DE"/>
              <a:t>Seite </a:t>
            </a:r>
            <a:fld id="{7979DE5B-F009-4893-B8BB-68CF7EA957C9}" type="slidenum">
              <a:rPr lang="de-DE" altLang="de-DE"/>
              <a:pPr/>
              <a:t>‹Nr.›</a:t>
            </a:fld>
            <a:endParaRPr lang="de-DE" altLang="de-DE"/>
          </a:p>
        </p:txBody>
      </p:sp>
    </p:spTree>
    <p:extLst>
      <p:ext uri="{BB962C8B-B14F-4D97-AF65-F5344CB8AC3E}">
        <p14:creationId xmlns:p14="http://schemas.microsoft.com/office/powerpoint/2010/main" val="2616882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leer">
    <p:spTree>
      <p:nvGrpSpPr>
        <p:cNvPr id="1" name=""/>
        <p:cNvGrpSpPr/>
        <p:nvPr/>
      </p:nvGrpSpPr>
      <p:grpSpPr>
        <a:xfrm>
          <a:off x="0" y="0"/>
          <a:ext cx="0" cy="0"/>
          <a:chOff x="0" y="0"/>
          <a:chExt cx="0" cy="0"/>
        </a:xfrm>
      </p:grpSpPr>
      <p:sp>
        <p:nvSpPr>
          <p:cNvPr id="2" name="Rechteck 1"/>
          <p:cNvSpPr/>
          <p:nvPr/>
        </p:nvSpPr>
        <p:spPr>
          <a:xfrm>
            <a:off x="0" y="0"/>
            <a:ext cx="12192000" cy="685800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a:p>
        </p:txBody>
      </p:sp>
    </p:spTree>
    <p:extLst>
      <p:ext uri="{BB962C8B-B14F-4D97-AF65-F5344CB8AC3E}">
        <p14:creationId xmlns:p14="http://schemas.microsoft.com/office/powerpoint/2010/main" val="466963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Drei Bilder mit Beschriftung">
    <p:spTree>
      <p:nvGrpSpPr>
        <p:cNvPr id="1" name=""/>
        <p:cNvGrpSpPr/>
        <p:nvPr/>
      </p:nvGrpSpPr>
      <p:grpSpPr>
        <a:xfrm>
          <a:off x="0" y="0"/>
          <a:ext cx="0" cy="0"/>
          <a:chOff x="0" y="0"/>
          <a:chExt cx="0" cy="0"/>
        </a:xfrm>
      </p:grpSpPr>
      <p:sp>
        <p:nvSpPr>
          <p:cNvPr id="10" name="Bildplatzhalter 2"/>
          <p:cNvSpPr>
            <a:spLocks noGrp="1"/>
          </p:cNvSpPr>
          <p:nvPr>
            <p:ph type="pic" idx="1"/>
          </p:nvPr>
        </p:nvSpPr>
        <p:spPr>
          <a:xfrm>
            <a:off x="1206000" y="1520826"/>
            <a:ext cx="3456000" cy="2747380"/>
          </a:xfrm>
          <a:solidFill>
            <a:schemeClr val="bg1">
              <a:lumMod val="95000"/>
            </a:schemeClr>
          </a:solidFill>
          <a:ln>
            <a:noFill/>
          </a:ln>
        </p:spPr>
        <p:txBody>
          <a:bodyPr rtlCol="0">
            <a:normAutofit/>
          </a:bodyPr>
          <a:lstStyle>
            <a:lvl1pPr marL="0" indent="0">
              <a:lnSpc>
                <a:spcPts val="2200"/>
              </a:lnSpc>
              <a:buNone/>
              <a:defRPr sz="1400">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de-DE" noProof="0"/>
              <a:t>Bild durch Klicken auf Symbol hinzufügen</a:t>
            </a:r>
          </a:p>
        </p:txBody>
      </p:sp>
      <p:sp>
        <p:nvSpPr>
          <p:cNvPr id="28" name="Textplatzhalter 2"/>
          <p:cNvSpPr>
            <a:spLocks noGrp="1"/>
          </p:cNvSpPr>
          <p:nvPr>
            <p:ph type="body" idx="13"/>
          </p:nvPr>
        </p:nvSpPr>
        <p:spPr>
          <a:xfrm>
            <a:off x="1206000" y="4341767"/>
            <a:ext cx="3456000" cy="1224000"/>
          </a:xfrm>
        </p:spPr>
        <p:txBody>
          <a:bodyPr>
            <a:noAutofit/>
          </a:bodyPr>
          <a:lstStyle>
            <a:lvl1pPr marL="0" indent="0">
              <a:lnSpc>
                <a:spcPct val="112000"/>
              </a:lnSpc>
              <a:spcAft>
                <a:spcPts val="0"/>
              </a:spcAft>
              <a:buNone/>
              <a:defRPr sz="1200">
                <a:solidFill>
                  <a:schemeClr val="tx1"/>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de-DE"/>
              <a:t>Mastertextformat bearbeiten</a:t>
            </a:r>
          </a:p>
        </p:txBody>
      </p:sp>
      <p:sp>
        <p:nvSpPr>
          <p:cNvPr id="34" name="Bildplatzhalter 2"/>
          <p:cNvSpPr>
            <a:spLocks noGrp="1"/>
          </p:cNvSpPr>
          <p:nvPr>
            <p:ph type="pic" idx="14"/>
          </p:nvPr>
        </p:nvSpPr>
        <p:spPr>
          <a:xfrm>
            <a:off x="4893212" y="1520826"/>
            <a:ext cx="3456000" cy="2747380"/>
          </a:xfrm>
          <a:solidFill>
            <a:schemeClr val="bg1">
              <a:lumMod val="95000"/>
            </a:schemeClr>
          </a:solidFill>
          <a:ln>
            <a:noFill/>
          </a:ln>
        </p:spPr>
        <p:txBody>
          <a:bodyPr rtlCol="0">
            <a:normAutofit/>
          </a:bodyPr>
          <a:lstStyle>
            <a:lvl1pPr marL="0" indent="0">
              <a:lnSpc>
                <a:spcPts val="2200"/>
              </a:lnSpc>
              <a:buNone/>
              <a:defRPr sz="1400">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de-DE" noProof="0"/>
              <a:t>Bild durch Klicken auf Symbol hinzufügen</a:t>
            </a:r>
          </a:p>
        </p:txBody>
      </p:sp>
      <p:sp>
        <p:nvSpPr>
          <p:cNvPr id="35" name="Textplatzhalter 2"/>
          <p:cNvSpPr>
            <a:spLocks noGrp="1"/>
          </p:cNvSpPr>
          <p:nvPr>
            <p:ph type="body" idx="15"/>
          </p:nvPr>
        </p:nvSpPr>
        <p:spPr>
          <a:xfrm>
            <a:off x="4893212" y="4341767"/>
            <a:ext cx="3456000" cy="1224000"/>
          </a:xfrm>
        </p:spPr>
        <p:txBody>
          <a:bodyPr>
            <a:noAutofit/>
          </a:bodyPr>
          <a:lstStyle>
            <a:lvl1pPr marL="0" indent="0">
              <a:lnSpc>
                <a:spcPct val="112000"/>
              </a:lnSpc>
              <a:spcAft>
                <a:spcPts val="0"/>
              </a:spcAft>
              <a:buNone/>
              <a:defRPr sz="1200">
                <a:solidFill>
                  <a:schemeClr val="tx1"/>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de-DE"/>
              <a:t>Mastertextformat bearbeiten</a:t>
            </a:r>
          </a:p>
        </p:txBody>
      </p:sp>
      <p:sp>
        <p:nvSpPr>
          <p:cNvPr id="8" name="Bildplatzhalter 2"/>
          <p:cNvSpPr>
            <a:spLocks noGrp="1"/>
          </p:cNvSpPr>
          <p:nvPr>
            <p:ph type="pic" idx="16"/>
          </p:nvPr>
        </p:nvSpPr>
        <p:spPr>
          <a:xfrm>
            <a:off x="8558847" y="1520826"/>
            <a:ext cx="3456000" cy="2747380"/>
          </a:xfrm>
          <a:solidFill>
            <a:schemeClr val="bg1">
              <a:lumMod val="95000"/>
            </a:schemeClr>
          </a:solidFill>
          <a:ln>
            <a:noFill/>
          </a:ln>
        </p:spPr>
        <p:txBody>
          <a:bodyPr rtlCol="0">
            <a:normAutofit/>
          </a:bodyPr>
          <a:lstStyle>
            <a:lvl1pPr marL="0" indent="0">
              <a:lnSpc>
                <a:spcPts val="2200"/>
              </a:lnSpc>
              <a:buNone/>
              <a:defRPr sz="1400">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de-DE" noProof="0"/>
              <a:t>Bild durch Klicken auf Symbol hinzufügen</a:t>
            </a:r>
          </a:p>
        </p:txBody>
      </p:sp>
      <p:sp>
        <p:nvSpPr>
          <p:cNvPr id="9" name="Textplatzhalter 2"/>
          <p:cNvSpPr>
            <a:spLocks noGrp="1"/>
          </p:cNvSpPr>
          <p:nvPr>
            <p:ph type="body" idx="17"/>
          </p:nvPr>
        </p:nvSpPr>
        <p:spPr>
          <a:xfrm>
            <a:off x="8558847" y="4341767"/>
            <a:ext cx="3456000" cy="1224000"/>
          </a:xfrm>
        </p:spPr>
        <p:txBody>
          <a:bodyPr>
            <a:noAutofit/>
          </a:bodyPr>
          <a:lstStyle>
            <a:lvl1pPr marL="0" indent="0">
              <a:lnSpc>
                <a:spcPct val="112000"/>
              </a:lnSpc>
              <a:spcAft>
                <a:spcPts val="0"/>
              </a:spcAft>
              <a:buNone/>
              <a:defRPr sz="1200">
                <a:solidFill>
                  <a:schemeClr val="tx1"/>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de-DE"/>
              <a:t>Mastertextformat bearbeiten</a:t>
            </a:r>
          </a:p>
        </p:txBody>
      </p:sp>
      <p:sp>
        <p:nvSpPr>
          <p:cNvPr id="13" name="Titel 1"/>
          <p:cNvSpPr>
            <a:spLocks noGrp="1"/>
          </p:cNvSpPr>
          <p:nvPr>
            <p:ph type="title"/>
          </p:nvPr>
        </p:nvSpPr>
        <p:spPr>
          <a:xfrm>
            <a:off x="1205092" y="521252"/>
            <a:ext cx="10800000" cy="900000"/>
          </a:xfrm>
        </p:spPr>
        <p:txBody>
          <a:bodyPr/>
          <a:lstStyle>
            <a:lvl1pPr>
              <a:lnSpc>
                <a:spcPct val="100000"/>
              </a:lnSpc>
              <a:defRPr sz="2600" baseline="0"/>
            </a:lvl1pPr>
          </a:lstStyle>
          <a:p>
            <a:r>
              <a:rPr lang="de-DE"/>
              <a:t>Mastertitelformat bearbeiten</a:t>
            </a:r>
          </a:p>
        </p:txBody>
      </p:sp>
      <p:sp>
        <p:nvSpPr>
          <p:cNvPr id="11" name="Datumsplatzhalter 3"/>
          <p:cNvSpPr>
            <a:spLocks noGrp="1"/>
          </p:cNvSpPr>
          <p:nvPr>
            <p:ph type="dt" sz="half" idx="21"/>
          </p:nvPr>
        </p:nvSpPr>
        <p:spPr/>
        <p:txBody>
          <a:bodyPr/>
          <a:lstStyle>
            <a:lvl1pPr>
              <a:defRPr/>
            </a:lvl1pPr>
          </a:lstStyle>
          <a:p>
            <a:pPr>
              <a:defRPr/>
            </a:pPr>
            <a:r>
              <a:rPr lang="de-DE"/>
              <a:t>04.11.2022</a:t>
            </a:r>
          </a:p>
        </p:txBody>
      </p:sp>
      <p:sp>
        <p:nvSpPr>
          <p:cNvPr id="12" name="Foliennummernplatzhalter 4"/>
          <p:cNvSpPr>
            <a:spLocks noGrp="1"/>
          </p:cNvSpPr>
          <p:nvPr>
            <p:ph type="sldNum" sz="quarter" idx="22"/>
          </p:nvPr>
        </p:nvSpPr>
        <p:spPr/>
        <p:txBody>
          <a:bodyPr/>
          <a:lstStyle>
            <a:lvl1pPr>
              <a:defRPr/>
            </a:lvl1pPr>
          </a:lstStyle>
          <a:p>
            <a:r>
              <a:rPr lang="de-DE" altLang="de-DE"/>
              <a:t>Seite </a:t>
            </a:r>
            <a:fld id="{C6250158-4523-492D-BE0B-9F85D876B309}" type="slidenum">
              <a:rPr lang="de-DE" altLang="de-DE"/>
              <a:pPr/>
              <a:t>‹Nr.›</a:t>
            </a:fld>
            <a:endParaRPr lang="de-DE" altLang="de-DE"/>
          </a:p>
        </p:txBody>
      </p:sp>
    </p:spTree>
    <p:extLst>
      <p:ext uri="{BB962C8B-B14F-4D97-AF65-F5344CB8AC3E}">
        <p14:creationId xmlns:p14="http://schemas.microsoft.com/office/powerpoint/2010/main" val="2195667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Sechs Bilder mit Beschriftung">
    <p:spTree>
      <p:nvGrpSpPr>
        <p:cNvPr id="1" name=""/>
        <p:cNvGrpSpPr/>
        <p:nvPr/>
      </p:nvGrpSpPr>
      <p:grpSpPr>
        <a:xfrm>
          <a:off x="0" y="0"/>
          <a:ext cx="0" cy="0"/>
          <a:chOff x="0" y="0"/>
          <a:chExt cx="0" cy="0"/>
        </a:xfrm>
      </p:grpSpPr>
      <p:sp>
        <p:nvSpPr>
          <p:cNvPr id="21" name="Bildplatzhalter 2"/>
          <p:cNvSpPr>
            <a:spLocks noGrp="1"/>
          </p:cNvSpPr>
          <p:nvPr>
            <p:ph type="pic" idx="1"/>
          </p:nvPr>
        </p:nvSpPr>
        <p:spPr>
          <a:xfrm>
            <a:off x="1206000" y="539920"/>
            <a:ext cx="3456000" cy="2196068"/>
          </a:xfrm>
          <a:solidFill>
            <a:schemeClr val="bg1">
              <a:lumMod val="95000"/>
            </a:schemeClr>
          </a:solidFill>
          <a:ln>
            <a:noFill/>
          </a:ln>
        </p:spPr>
        <p:txBody>
          <a:bodyPr rtlCol="0">
            <a:normAutofit/>
          </a:bodyPr>
          <a:lstStyle>
            <a:lvl1pPr marL="0" indent="0">
              <a:lnSpc>
                <a:spcPts val="2200"/>
              </a:lnSpc>
              <a:buNone/>
              <a:defRPr sz="1400">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de-DE" noProof="0"/>
              <a:t>Bild durch Klicken auf Symbol hinzufügen</a:t>
            </a:r>
          </a:p>
        </p:txBody>
      </p:sp>
      <p:sp>
        <p:nvSpPr>
          <p:cNvPr id="22" name="Textplatzhalter 2"/>
          <p:cNvSpPr>
            <a:spLocks noGrp="1"/>
          </p:cNvSpPr>
          <p:nvPr>
            <p:ph type="body" idx="13"/>
          </p:nvPr>
        </p:nvSpPr>
        <p:spPr>
          <a:xfrm>
            <a:off x="1206000" y="2812230"/>
            <a:ext cx="3456000" cy="324000"/>
          </a:xfrm>
        </p:spPr>
        <p:txBody>
          <a:bodyPr>
            <a:noAutofit/>
          </a:bodyPr>
          <a:lstStyle>
            <a:lvl1pPr marL="0" indent="0">
              <a:lnSpc>
                <a:spcPct val="112000"/>
              </a:lnSpc>
              <a:buNone/>
              <a:defRPr sz="1200">
                <a:solidFill>
                  <a:schemeClr val="tx1"/>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de-DE"/>
              <a:t>Mastertextformat bearbeiten</a:t>
            </a:r>
          </a:p>
        </p:txBody>
      </p:sp>
      <p:sp>
        <p:nvSpPr>
          <p:cNvPr id="23" name="Bildplatzhalter 2"/>
          <p:cNvSpPr>
            <a:spLocks noGrp="1"/>
          </p:cNvSpPr>
          <p:nvPr>
            <p:ph type="pic" idx="14"/>
          </p:nvPr>
        </p:nvSpPr>
        <p:spPr>
          <a:xfrm>
            <a:off x="4882425" y="539920"/>
            <a:ext cx="3456000" cy="2196068"/>
          </a:xfrm>
          <a:solidFill>
            <a:schemeClr val="bg1">
              <a:lumMod val="95000"/>
            </a:schemeClr>
          </a:solidFill>
          <a:ln>
            <a:noFill/>
          </a:ln>
        </p:spPr>
        <p:txBody>
          <a:bodyPr rtlCol="0">
            <a:normAutofit/>
          </a:bodyPr>
          <a:lstStyle>
            <a:lvl1pPr marL="0" indent="0">
              <a:lnSpc>
                <a:spcPts val="2200"/>
              </a:lnSpc>
              <a:buNone/>
              <a:defRPr sz="1400">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de-DE" noProof="0"/>
              <a:t>Bild durch Klicken auf Symbol hinzufügen</a:t>
            </a:r>
          </a:p>
        </p:txBody>
      </p:sp>
      <p:sp>
        <p:nvSpPr>
          <p:cNvPr id="24" name="Textplatzhalter 2"/>
          <p:cNvSpPr>
            <a:spLocks noGrp="1"/>
          </p:cNvSpPr>
          <p:nvPr>
            <p:ph type="body" idx="15"/>
          </p:nvPr>
        </p:nvSpPr>
        <p:spPr>
          <a:xfrm>
            <a:off x="4882425" y="2812230"/>
            <a:ext cx="3456000" cy="324000"/>
          </a:xfrm>
        </p:spPr>
        <p:txBody>
          <a:bodyPr>
            <a:noAutofit/>
          </a:bodyPr>
          <a:lstStyle>
            <a:lvl1pPr marL="0" indent="0">
              <a:lnSpc>
                <a:spcPct val="112000"/>
              </a:lnSpc>
              <a:buNone/>
              <a:defRPr sz="1200">
                <a:solidFill>
                  <a:schemeClr val="tx1"/>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de-DE"/>
              <a:t>Mastertextformat bearbeiten</a:t>
            </a:r>
          </a:p>
        </p:txBody>
      </p:sp>
      <p:sp>
        <p:nvSpPr>
          <p:cNvPr id="25" name="Bildplatzhalter 2"/>
          <p:cNvSpPr>
            <a:spLocks noGrp="1"/>
          </p:cNvSpPr>
          <p:nvPr>
            <p:ph type="pic" idx="16"/>
          </p:nvPr>
        </p:nvSpPr>
        <p:spPr>
          <a:xfrm>
            <a:off x="8537268" y="539920"/>
            <a:ext cx="3456000" cy="2196068"/>
          </a:xfrm>
          <a:solidFill>
            <a:schemeClr val="bg1">
              <a:lumMod val="95000"/>
            </a:schemeClr>
          </a:solidFill>
          <a:ln>
            <a:noFill/>
          </a:ln>
        </p:spPr>
        <p:txBody>
          <a:bodyPr rtlCol="0">
            <a:normAutofit/>
          </a:bodyPr>
          <a:lstStyle>
            <a:lvl1pPr marL="0" indent="0">
              <a:lnSpc>
                <a:spcPts val="2200"/>
              </a:lnSpc>
              <a:buNone/>
              <a:defRPr sz="1400">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de-DE" noProof="0"/>
              <a:t>Bild durch Klicken auf Symbol hinzufügen</a:t>
            </a:r>
          </a:p>
        </p:txBody>
      </p:sp>
      <p:sp>
        <p:nvSpPr>
          <p:cNvPr id="26" name="Textplatzhalter 2"/>
          <p:cNvSpPr>
            <a:spLocks noGrp="1"/>
          </p:cNvSpPr>
          <p:nvPr>
            <p:ph type="body" idx="17"/>
          </p:nvPr>
        </p:nvSpPr>
        <p:spPr>
          <a:xfrm>
            <a:off x="8537268" y="2812230"/>
            <a:ext cx="3456000" cy="324000"/>
          </a:xfrm>
        </p:spPr>
        <p:txBody>
          <a:bodyPr>
            <a:noAutofit/>
          </a:bodyPr>
          <a:lstStyle>
            <a:lvl1pPr marL="0" indent="0">
              <a:lnSpc>
                <a:spcPct val="112000"/>
              </a:lnSpc>
              <a:buNone/>
              <a:defRPr sz="1200">
                <a:solidFill>
                  <a:schemeClr val="tx1"/>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de-DE"/>
              <a:t>Mastertextformat bearbeiten</a:t>
            </a:r>
          </a:p>
        </p:txBody>
      </p:sp>
      <p:sp>
        <p:nvSpPr>
          <p:cNvPr id="27" name="Bildplatzhalter 2"/>
          <p:cNvSpPr>
            <a:spLocks noGrp="1"/>
          </p:cNvSpPr>
          <p:nvPr>
            <p:ph type="pic" idx="28"/>
          </p:nvPr>
        </p:nvSpPr>
        <p:spPr>
          <a:xfrm>
            <a:off x="1206000" y="3201820"/>
            <a:ext cx="3456000" cy="2196068"/>
          </a:xfrm>
          <a:solidFill>
            <a:schemeClr val="bg1">
              <a:lumMod val="95000"/>
            </a:schemeClr>
          </a:solidFill>
          <a:ln>
            <a:noFill/>
          </a:ln>
        </p:spPr>
        <p:txBody>
          <a:bodyPr rtlCol="0">
            <a:normAutofit/>
          </a:bodyPr>
          <a:lstStyle>
            <a:lvl1pPr marL="0" indent="0">
              <a:lnSpc>
                <a:spcPts val="2200"/>
              </a:lnSpc>
              <a:buNone/>
              <a:defRPr sz="1400">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de-DE" noProof="0"/>
              <a:t>Bild durch Klicken auf Symbol hinzufügen</a:t>
            </a:r>
          </a:p>
        </p:txBody>
      </p:sp>
      <p:sp>
        <p:nvSpPr>
          <p:cNvPr id="28" name="Textplatzhalter 2"/>
          <p:cNvSpPr>
            <a:spLocks noGrp="1"/>
          </p:cNvSpPr>
          <p:nvPr>
            <p:ph type="body" idx="29"/>
          </p:nvPr>
        </p:nvSpPr>
        <p:spPr>
          <a:xfrm>
            <a:off x="1206000" y="5474129"/>
            <a:ext cx="3456000" cy="324000"/>
          </a:xfrm>
        </p:spPr>
        <p:txBody>
          <a:bodyPr>
            <a:noAutofit/>
          </a:bodyPr>
          <a:lstStyle>
            <a:lvl1pPr marL="0" indent="0">
              <a:lnSpc>
                <a:spcPct val="112000"/>
              </a:lnSpc>
              <a:buNone/>
              <a:defRPr sz="1200">
                <a:solidFill>
                  <a:schemeClr val="tx1"/>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de-DE"/>
              <a:t>Mastertextformat bearbeiten</a:t>
            </a:r>
          </a:p>
        </p:txBody>
      </p:sp>
      <p:sp>
        <p:nvSpPr>
          <p:cNvPr id="29" name="Bildplatzhalter 2"/>
          <p:cNvSpPr>
            <a:spLocks noGrp="1"/>
          </p:cNvSpPr>
          <p:nvPr>
            <p:ph type="pic" idx="30"/>
          </p:nvPr>
        </p:nvSpPr>
        <p:spPr>
          <a:xfrm>
            <a:off x="4890512" y="3201820"/>
            <a:ext cx="3456000" cy="2196068"/>
          </a:xfrm>
          <a:solidFill>
            <a:schemeClr val="bg1">
              <a:lumMod val="95000"/>
            </a:schemeClr>
          </a:solidFill>
          <a:ln>
            <a:noFill/>
          </a:ln>
        </p:spPr>
        <p:txBody>
          <a:bodyPr rtlCol="0">
            <a:normAutofit/>
          </a:bodyPr>
          <a:lstStyle>
            <a:lvl1pPr marL="0" indent="0">
              <a:lnSpc>
                <a:spcPts val="2200"/>
              </a:lnSpc>
              <a:buNone/>
              <a:defRPr sz="1400">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de-DE" noProof="0"/>
              <a:t>Bild durch Klicken auf Symbol hinzufügen</a:t>
            </a:r>
          </a:p>
        </p:txBody>
      </p:sp>
      <p:sp>
        <p:nvSpPr>
          <p:cNvPr id="30" name="Textplatzhalter 2"/>
          <p:cNvSpPr>
            <a:spLocks noGrp="1"/>
          </p:cNvSpPr>
          <p:nvPr>
            <p:ph type="body" idx="31"/>
          </p:nvPr>
        </p:nvSpPr>
        <p:spPr>
          <a:xfrm>
            <a:off x="4890512" y="5474129"/>
            <a:ext cx="3456000" cy="324000"/>
          </a:xfrm>
        </p:spPr>
        <p:txBody>
          <a:bodyPr>
            <a:noAutofit/>
          </a:bodyPr>
          <a:lstStyle>
            <a:lvl1pPr marL="0" indent="0">
              <a:lnSpc>
                <a:spcPct val="112000"/>
              </a:lnSpc>
              <a:buNone/>
              <a:defRPr sz="1200">
                <a:solidFill>
                  <a:schemeClr val="tx1"/>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de-DE"/>
              <a:t>Mastertextformat bearbeiten</a:t>
            </a:r>
          </a:p>
        </p:txBody>
      </p:sp>
      <p:sp>
        <p:nvSpPr>
          <p:cNvPr id="31" name="Bildplatzhalter 2"/>
          <p:cNvSpPr>
            <a:spLocks noGrp="1"/>
          </p:cNvSpPr>
          <p:nvPr>
            <p:ph type="pic" idx="32"/>
          </p:nvPr>
        </p:nvSpPr>
        <p:spPr>
          <a:xfrm>
            <a:off x="8539243" y="3201820"/>
            <a:ext cx="3456000" cy="2196068"/>
          </a:xfrm>
          <a:solidFill>
            <a:schemeClr val="bg1">
              <a:lumMod val="95000"/>
            </a:schemeClr>
          </a:solidFill>
          <a:ln>
            <a:noFill/>
          </a:ln>
        </p:spPr>
        <p:txBody>
          <a:bodyPr rtlCol="0">
            <a:normAutofit/>
          </a:bodyPr>
          <a:lstStyle>
            <a:lvl1pPr marL="0" indent="0">
              <a:lnSpc>
                <a:spcPts val="2200"/>
              </a:lnSpc>
              <a:buNone/>
              <a:defRPr sz="1400">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de-DE" noProof="0"/>
              <a:t>Bild durch Klicken auf Symbol hinzufügen</a:t>
            </a:r>
          </a:p>
        </p:txBody>
      </p:sp>
      <p:sp>
        <p:nvSpPr>
          <p:cNvPr id="32" name="Textplatzhalter 2"/>
          <p:cNvSpPr>
            <a:spLocks noGrp="1"/>
          </p:cNvSpPr>
          <p:nvPr>
            <p:ph type="body" idx="33"/>
          </p:nvPr>
        </p:nvSpPr>
        <p:spPr>
          <a:xfrm>
            <a:off x="8539243" y="5474129"/>
            <a:ext cx="3456000" cy="324000"/>
          </a:xfrm>
        </p:spPr>
        <p:txBody>
          <a:bodyPr>
            <a:noAutofit/>
          </a:bodyPr>
          <a:lstStyle>
            <a:lvl1pPr marL="0" indent="0">
              <a:lnSpc>
                <a:spcPct val="112000"/>
              </a:lnSpc>
              <a:buNone/>
              <a:defRPr sz="1200">
                <a:solidFill>
                  <a:schemeClr val="tx1"/>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de-DE"/>
              <a:t>Mastertextformat bearbeiten</a:t>
            </a:r>
          </a:p>
        </p:txBody>
      </p:sp>
      <p:sp>
        <p:nvSpPr>
          <p:cNvPr id="15" name="Datumsplatzhalter 3"/>
          <p:cNvSpPr>
            <a:spLocks noGrp="1"/>
          </p:cNvSpPr>
          <p:nvPr>
            <p:ph type="dt" sz="half" idx="34"/>
          </p:nvPr>
        </p:nvSpPr>
        <p:spPr/>
        <p:txBody>
          <a:bodyPr/>
          <a:lstStyle>
            <a:lvl1pPr>
              <a:defRPr/>
            </a:lvl1pPr>
          </a:lstStyle>
          <a:p>
            <a:pPr>
              <a:defRPr/>
            </a:pPr>
            <a:r>
              <a:rPr lang="de-DE"/>
              <a:t>04.11.2022</a:t>
            </a:r>
          </a:p>
        </p:txBody>
      </p:sp>
      <p:sp>
        <p:nvSpPr>
          <p:cNvPr id="16" name="Foliennummernplatzhalter 4"/>
          <p:cNvSpPr>
            <a:spLocks noGrp="1"/>
          </p:cNvSpPr>
          <p:nvPr>
            <p:ph type="sldNum" sz="quarter" idx="35"/>
          </p:nvPr>
        </p:nvSpPr>
        <p:spPr/>
        <p:txBody>
          <a:bodyPr/>
          <a:lstStyle>
            <a:lvl1pPr>
              <a:defRPr/>
            </a:lvl1pPr>
          </a:lstStyle>
          <a:p>
            <a:r>
              <a:rPr lang="de-DE" altLang="de-DE"/>
              <a:t>Seite </a:t>
            </a:r>
            <a:fld id="{26CDF572-E638-45F9-AFC8-B97AE2789BB2}" type="slidenum">
              <a:rPr lang="de-DE" altLang="de-DE"/>
              <a:pPr/>
              <a:t>‹Nr.›</a:t>
            </a:fld>
            <a:endParaRPr lang="de-DE" altLang="de-DE"/>
          </a:p>
        </p:txBody>
      </p:sp>
    </p:spTree>
    <p:extLst>
      <p:ext uri="{BB962C8B-B14F-4D97-AF65-F5344CB8AC3E}">
        <p14:creationId xmlns:p14="http://schemas.microsoft.com/office/powerpoint/2010/main" val="4259516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w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elplatzhalter 1"/>
          <p:cNvSpPr>
            <a:spLocks noGrp="1"/>
          </p:cNvSpPr>
          <p:nvPr>
            <p:ph type="title"/>
          </p:nvPr>
        </p:nvSpPr>
        <p:spPr bwMode="auto">
          <a:xfrm>
            <a:off x="1204384" y="454026"/>
            <a:ext cx="10801349"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altLang="de-DE" dirty="0"/>
              <a:t>Überschrift</a:t>
            </a:r>
          </a:p>
        </p:txBody>
      </p:sp>
      <p:sp>
        <p:nvSpPr>
          <p:cNvPr id="1027" name="Textplatzhalter 2"/>
          <p:cNvSpPr>
            <a:spLocks noGrp="1"/>
          </p:cNvSpPr>
          <p:nvPr>
            <p:ph type="body" idx="1"/>
          </p:nvPr>
        </p:nvSpPr>
        <p:spPr bwMode="auto">
          <a:xfrm>
            <a:off x="1206501" y="1547813"/>
            <a:ext cx="10799233" cy="431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altLang="de-DE"/>
              <a:t>Text</a:t>
            </a:r>
          </a:p>
          <a:p>
            <a:pPr lvl="1"/>
            <a:r>
              <a:rPr lang="de-DE" altLang="de-DE"/>
              <a:t>Zweite Ebene</a:t>
            </a:r>
          </a:p>
          <a:p>
            <a:pPr lvl="2"/>
            <a:r>
              <a:rPr lang="de-DE" altLang="de-DE"/>
              <a:t>Dritte Ebene</a:t>
            </a:r>
          </a:p>
          <a:p>
            <a:pPr lvl="3"/>
            <a:r>
              <a:rPr lang="de-DE" altLang="de-DE"/>
              <a:t>Vierte Ebene</a:t>
            </a:r>
          </a:p>
        </p:txBody>
      </p:sp>
      <p:sp>
        <p:nvSpPr>
          <p:cNvPr id="11" name="Fußzeilenplatzhalter 3"/>
          <p:cNvSpPr txBox="1">
            <a:spLocks/>
          </p:cNvSpPr>
          <p:nvPr/>
        </p:nvSpPr>
        <p:spPr>
          <a:xfrm>
            <a:off x="2590801" y="6011864"/>
            <a:ext cx="5255684" cy="549275"/>
          </a:xfrm>
          <a:prstGeom prst="rect">
            <a:avLst/>
          </a:prstGeom>
        </p:spPr>
        <p:txBody>
          <a:bodyPr wrap="none" lIns="0" tIns="0" rIns="0" bIns="0"/>
          <a:lstStyle>
            <a:defPPr>
              <a:defRPr lang="de-DE"/>
            </a:defPPr>
            <a:lvl1pPr algn="l" rtl="0" fontAlgn="base">
              <a:lnSpc>
                <a:spcPts val="1500"/>
              </a:lnSpc>
              <a:spcBef>
                <a:spcPct val="0"/>
              </a:spcBef>
              <a:spcAft>
                <a:spcPct val="0"/>
              </a:spcAft>
              <a:defRPr kumimoji="1" sz="1200" b="1" i="0" kern="1200">
                <a:solidFill>
                  <a:srgbClr val="141313"/>
                </a:solidFill>
                <a:latin typeface="Arial"/>
                <a:ea typeface="ＭＳ Ｐゴシック" charset="0"/>
                <a:cs typeface="+mn-cs"/>
              </a:defRPr>
            </a:lvl1pPr>
            <a:lvl2pPr marL="457200" algn="l" rtl="0" fontAlgn="base">
              <a:spcBef>
                <a:spcPct val="0"/>
              </a:spcBef>
              <a:spcAft>
                <a:spcPct val="0"/>
              </a:spcAft>
              <a:defRPr kumimoji="1" sz="1200" kern="1200">
                <a:solidFill>
                  <a:schemeClr val="bg2"/>
                </a:solidFill>
                <a:latin typeface="Myriad Pro" charset="0"/>
                <a:ea typeface="ＭＳ Ｐゴシック" charset="0"/>
                <a:cs typeface="+mn-cs"/>
              </a:defRPr>
            </a:lvl2pPr>
            <a:lvl3pPr marL="914400" algn="l" rtl="0" fontAlgn="base">
              <a:spcBef>
                <a:spcPct val="0"/>
              </a:spcBef>
              <a:spcAft>
                <a:spcPct val="0"/>
              </a:spcAft>
              <a:defRPr kumimoji="1" sz="1200" kern="1200">
                <a:solidFill>
                  <a:schemeClr val="bg2"/>
                </a:solidFill>
                <a:latin typeface="Myriad Pro" charset="0"/>
                <a:ea typeface="ＭＳ Ｐゴシック" charset="0"/>
                <a:cs typeface="+mn-cs"/>
              </a:defRPr>
            </a:lvl3pPr>
            <a:lvl4pPr marL="1371600" algn="l" rtl="0" fontAlgn="base">
              <a:spcBef>
                <a:spcPct val="0"/>
              </a:spcBef>
              <a:spcAft>
                <a:spcPct val="0"/>
              </a:spcAft>
              <a:defRPr kumimoji="1" sz="1200" kern="1200">
                <a:solidFill>
                  <a:schemeClr val="bg2"/>
                </a:solidFill>
                <a:latin typeface="Myriad Pro" charset="0"/>
                <a:ea typeface="ＭＳ Ｐゴシック" charset="0"/>
                <a:cs typeface="+mn-cs"/>
              </a:defRPr>
            </a:lvl4pPr>
            <a:lvl5pPr marL="1828800" algn="l" rtl="0" fontAlgn="base">
              <a:spcBef>
                <a:spcPct val="0"/>
              </a:spcBef>
              <a:spcAft>
                <a:spcPct val="0"/>
              </a:spcAft>
              <a:defRPr kumimoji="1" sz="1200" kern="1200">
                <a:solidFill>
                  <a:schemeClr val="bg2"/>
                </a:solidFill>
                <a:latin typeface="Myriad Pro" charset="0"/>
                <a:ea typeface="ＭＳ Ｐゴシック" charset="0"/>
                <a:cs typeface="+mn-cs"/>
              </a:defRPr>
            </a:lvl5pPr>
            <a:lvl6pPr marL="2286000" algn="l" defTabSz="457200" rtl="0" eaLnBrk="1" latinLnBrk="0" hangingPunct="1">
              <a:defRPr kumimoji="1" sz="1200" kern="1200">
                <a:solidFill>
                  <a:schemeClr val="bg2"/>
                </a:solidFill>
                <a:latin typeface="Myriad Pro" charset="0"/>
                <a:ea typeface="ＭＳ Ｐゴシック" charset="0"/>
                <a:cs typeface="+mn-cs"/>
              </a:defRPr>
            </a:lvl6pPr>
            <a:lvl7pPr marL="2743200" algn="l" defTabSz="457200" rtl="0" eaLnBrk="1" latinLnBrk="0" hangingPunct="1">
              <a:defRPr kumimoji="1" sz="1200" kern="1200">
                <a:solidFill>
                  <a:schemeClr val="bg2"/>
                </a:solidFill>
                <a:latin typeface="Myriad Pro" charset="0"/>
                <a:ea typeface="ＭＳ Ｐゴシック" charset="0"/>
                <a:cs typeface="+mn-cs"/>
              </a:defRPr>
            </a:lvl7pPr>
            <a:lvl8pPr marL="3200400" algn="l" defTabSz="457200" rtl="0" eaLnBrk="1" latinLnBrk="0" hangingPunct="1">
              <a:defRPr kumimoji="1" sz="1200" kern="1200">
                <a:solidFill>
                  <a:schemeClr val="bg2"/>
                </a:solidFill>
                <a:latin typeface="Myriad Pro" charset="0"/>
                <a:ea typeface="ＭＳ Ｐゴシック" charset="0"/>
                <a:cs typeface="+mn-cs"/>
              </a:defRPr>
            </a:lvl8pPr>
            <a:lvl9pPr marL="3657600" algn="l" defTabSz="457200" rtl="0" eaLnBrk="1" latinLnBrk="0" hangingPunct="1">
              <a:defRPr kumimoji="1" sz="1200" kern="1200">
                <a:solidFill>
                  <a:schemeClr val="bg2"/>
                </a:solidFill>
                <a:latin typeface="Myriad Pro" charset="0"/>
                <a:ea typeface="ＭＳ Ｐゴシック" charset="0"/>
                <a:cs typeface="+mn-cs"/>
              </a:defRPr>
            </a:lvl9pPr>
          </a:lstStyle>
          <a:p>
            <a:pPr>
              <a:lnSpc>
                <a:spcPct val="100000"/>
              </a:lnSpc>
              <a:spcAft>
                <a:spcPts val="600"/>
              </a:spcAft>
              <a:defRPr/>
            </a:pPr>
            <a:r>
              <a:rPr lang="de-DE" sz="900" b="0" dirty="0"/>
              <a:t>Open </a:t>
            </a:r>
            <a:r>
              <a:rPr lang="de-DE" sz="900" b="0" dirty="0" err="1"/>
              <a:t>Electrical</a:t>
            </a:r>
            <a:r>
              <a:rPr lang="de-DE" sz="900" b="0" dirty="0"/>
              <a:t> </a:t>
            </a:r>
            <a:r>
              <a:rPr lang="de-DE" sz="900" b="0" dirty="0" err="1"/>
              <a:t>Grid</a:t>
            </a:r>
            <a:r>
              <a:rPr lang="de-DE" sz="900" b="0" dirty="0"/>
              <a:t> Model </a:t>
            </a:r>
            <a:r>
              <a:rPr lang="de-DE" sz="900" b="0" dirty="0" err="1"/>
              <a:t>for</a:t>
            </a:r>
            <a:r>
              <a:rPr lang="de-DE" sz="900" b="0" dirty="0"/>
              <a:t> Regional Transmission Networks</a:t>
            </a:r>
          </a:p>
          <a:p>
            <a:pPr>
              <a:lnSpc>
                <a:spcPct val="100000"/>
              </a:lnSpc>
              <a:spcAft>
                <a:spcPts val="600"/>
              </a:spcAft>
              <a:defRPr/>
            </a:pPr>
            <a:r>
              <a:rPr lang="de-DE" sz="900" b="0" dirty="0"/>
              <a:t>Jan Schmitt, Derk Gonschor, </a:t>
            </a:r>
            <a:r>
              <a:rPr lang="de-DE" sz="900" b="0" dirty="0" err="1"/>
              <a:t>Alion</a:t>
            </a:r>
            <a:r>
              <a:rPr lang="de-DE" sz="900" b="0" dirty="0"/>
              <a:t> Alushi</a:t>
            </a:r>
          </a:p>
          <a:p>
            <a:pPr>
              <a:lnSpc>
                <a:spcPct val="100000"/>
              </a:lnSpc>
              <a:spcAft>
                <a:spcPts val="600"/>
              </a:spcAft>
              <a:defRPr/>
            </a:pPr>
            <a:r>
              <a:rPr lang="de-DE" sz="900" b="0" dirty="0"/>
              <a:t>PESS &amp; PELS 2022, 2nd – 4th November, Kassel, Germany</a:t>
            </a:r>
          </a:p>
          <a:p>
            <a:pPr>
              <a:lnSpc>
                <a:spcPct val="100000"/>
              </a:lnSpc>
              <a:spcAft>
                <a:spcPts val="600"/>
              </a:spcAft>
              <a:defRPr/>
            </a:pPr>
            <a:endParaRPr lang="de-DE" sz="900" b="0" dirty="0"/>
          </a:p>
          <a:p>
            <a:pPr>
              <a:lnSpc>
                <a:spcPct val="100000"/>
              </a:lnSpc>
              <a:spcAft>
                <a:spcPts val="600"/>
              </a:spcAft>
              <a:defRPr/>
            </a:pPr>
            <a:endParaRPr lang="de-DE" sz="1000" dirty="0"/>
          </a:p>
        </p:txBody>
      </p:sp>
      <p:grpSp>
        <p:nvGrpSpPr>
          <p:cNvPr id="1029" name="Gruppierung 11"/>
          <p:cNvGrpSpPr>
            <a:grpSpLocks/>
          </p:cNvGrpSpPr>
          <p:nvPr/>
        </p:nvGrpSpPr>
        <p:grpSpPr bwMode="auto">
          <a:xfrm>
            <a:off x="1204385" y="0"/>
            <a:ext cx="10991849" cy="71438"/>
            <a:chOff x="903819" y="0"/>
            <a:chExt cx="8244000" cy="108000"/>
          </a:xfrm>
        </p:grpSpPr>
        <p:sp>
          <p:nvSpPr>
            <p:cNvPr id="13" name="Rechteck 12"/>
            <p:cNvSpPr/>
            <p:nvPr/>
          </p:nvSpPr>
          <p:spPr bwMode="auto">
            <a:xfrm>
              <a:off x="903819" y="0"/>
              <a:ext cx="2735299" cy="108000"/>
            </a:xfrm>
            <a:prstGeom prst="rect">
              <a:avLst/>
            </a:prstGeom>
            <a:solidFill>
              <a:srgbClr val="AA0F1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4" name="Rechteck 13"/>
            <p:cNvSpPr/>
            <p:nvPr/>
          </p:nvSpPr>
          <p:spPr bwMode="auto">
            <a:xfrm>
              <a:off x="3639118" y="0"/>
              <a:ext cx="2736888" cy="108000"/>
            </a:xfrm>
            <a:prstGeom prst="rect">
              <a:avLst/>
            </a:prstGeom>
            <a:solidFill>
              <a:srgbClr val="D7471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5" name="Rechteck 14"/>
            <p:cNvSpPr/>
            <p:nvPr/>
          </p:nvSpPr>
          <p:spPr bwMode="auto">
            <a:xfrm>
              <a:off x="6376006" y="0"/>
              <a:ext cx="2771813" cy="108000"/>
            </a:xfrm>
            <a:prstGeom prst="rect">
              <a:avLst/>
            </a:prstGeom>
            <a:solidFill>
              <a:srgbClr val="901B6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a:p>
          </p:txBody>
        </p:sp>
      </p:grpSp>
      <p:cxnSp>
        <p:nvCxnSpPr>
          <p:cNvPr id="16" name="Gerade Verbindung 15"/>
          <p:cNvCxnSpPr/>
          <p:nvPr/>
        </p:nvCxnSpPr>
        <p:spPr>
          <a:xfrm>
            <a:off x="1206501" y="5951538"/>
            <a:ext cx="10987617" cy="0"/>
          </a:xfrm>
          <a:prstGeom prst="line">
            <a:avLst/>
          </a:prstGeom>
          <a:ln w="635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7" name="Datumsplatzhalter 3"/>
          <p:cNvSpPr>
            <a:spLocks noGrp="1"/>
          </p:cNvSpPr>
          <p:nvPr>
            <p:ph type="dt" sz="half" idx="2"/>
          </p:nvPr>
        </p:nvSpPr>
        <p:spPr>
          <a:xfrm>
            <a:off x="1206500" y="6011864"/>
            <a:ext cx="1295400" cy="179387"/>
          </a:xfrm>
          <a:prstGeom prst="rect">
            <a:avLst/>
          </a:prstGeom>
        </p:spPr>
        <p:txBody>
          <a:bodyPr vert="horz" wrap="none" lIns="0" tIns="0" rIns="0" bIns="0" rtlCol="0" anchor="t"/>
          <a:lstStyle>
            <a:lvl1pPr algn="l" fontAlgn="auto">
              <a:spcBef>
                <a:spcPts val="0"/>
              </a:spcBef>
              <a:spcAft>
                <a:spcPts val="0"/>
              </a:spcAft>
              <a:defRPr sz="900">
                <a:solidFill>
                  <a:schemeClr val="tx1"/>
                </a:solidFill>
                <a:latin typeface="Arial" panose="020B0604020202020204" pitchFamily="34" charset="0"/>
                <a:cs typeface="Arial" panose="020B0604020202020204" pitchFamily="34" charset="0"/>
              </a:defRPr>
            </a:lvl1pPr>
          </a:lstStyle>
          <a:p>
            <a:pPr>
              <a:defRPr/>
            </a:pPr>
            <a:r>
              <a:rPr lang="de-DE"/>
              <a:t>04.11.2022</a:t>
            </a:r>
            <a:endParaRPr lang="de-DE" dirty="0"/>
          </a:p>
        </p:txBody>
      </p:sp>
      <p:sp>
        <p:nvSpPr>
          <p:cNvPr id="18" name="Foliennummernplatzhalter 4"/>
          <p:cNvSpPr>
            <a:spLocks noGrp="1"/>
          </p:cNvSpPr>
          <p:nvPr>
            <p:ph type="sldNum" sz="quarter" idx="4"/>
          </p:nvPr>
        </p:nvSpPr>
        <p:spPr>
          <a:xfrm>
            <a:off x="1206500" y="6361113"/>
            <a:ext cx="1295400" cy="214312"/>
          </a:xfrm>
          <a:prstGeom prst="rect">
            <a:avLst/>
          </a:prstGeom>
        </p:spPr>
        <p:txBody>
          <a:bodyPr vert="horz" wrap="square" lIns="0" tIns="0" rIns="0" bIns="0" numCol="1" anchor="b" anchorCtr="0" compatLnSpc="1">
            <a:prstTxWarp prst="textNoShape">
              <a:avLst/>
            </a:prstTxWarp>
          </a:bodyPr>
          <a:lstStyle>
            <a:lvl1pPr>
              <a:defRPr sz="900"/>
            </a:lvl1pPr>
          </a:lstStyle>
          <a:p>
            <a:r>
              <a:rPr lang="de-DE" altLang="de-DE"/>
              <a:t>Seite </a:t>
            </a:r>
            <a:fld id="{61A300B0-39BA-4792-9F73-59FB54A71E5B}" type="slidenum">
              <a:rPr lang="de-DE" altLang="de-DE"/>
              <a:pPr/>
              <a:t>‹Nr.›</a:t>
            </a:fld>
            <a:endParaRPr lang="de-DE" altLang="de-DE"/>
          </a:p>
        </p:txBody>
      </p:sp>
      <p:pic>
        <p:nvPicPr>
          <p:cNvPr id="1033" name="Bild 7" descr="Logo_17pt.wmf"/>
          <p:cNvPicPr>
            <a:picLocks/>
          </p:cNvPicPr>
          <p:nvPr/>
        </p:nvPicPr>
        <p:blipFill>
          <a:blip r:embed="rId11">
            <a:extLst>
              <a:ext uri="{28A0092B-C50C-407E-A947-70E740481C1C}">
                <a14:useLocalDpi xmlns:a14="http://schemas.microsoft.com/office/drawing/2010/main" val="0"/>
              </a:ext>
            </a:extLst>
          </a:blip>
          <a:srcRect/>
          <a:stretch>
            <a:fillRect/>
          </a:stretch>
        </p:blipFill>
        <p:spPr bwMode="auto">
          <a:xfrm>
            <a:off x="10682344" y="6000752"/>
            <a:ext cx="1168206" cy="668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Grafik 1">
            <a:extLst>
              <a:ext uri="{FF2B5EF4-FFF2-40B4-BE49-F238E27FC236}">
                <a16:creationId xmlns:a16="http://schemas.microsoft.com/office/drawing/2014/main" id="{49C51F4A-107A-9AEB-AFBB-C489780A9C67}"/>
              </a:ext>
            </a:extLst>
          </p:cNvPr>
          <p:cNvPicPr>
            <a:picLocks noChangeAspect="1"/>
          </p:cNvPicPr>
          <p:nvPr userDrawn="1"/>
        </p:nvPicPr>
        <p:blipFill>
          <a:blip r:embed="rId12"/>
          <a:stretch>
            <a:fillRect/>
          </a:stretch>
        </p:blipFill>
        <p:spPr>
          <a:xfrm>
            <a:off x="1205431" y="358775"/>
            <a:ext cx="1555022" cy="580112"/>
          </a:xfrm>
          <a:prstGeom prst="rect">
            <a:avLst/>
          </a:prstGeom>
        </p:spPr>
      </p:pic>
      <p:pic>
        <p:nvPicPr>
          <p:cNvPr id="3" name="Grafik 2">
            <a:extLst>
              <a:ext uri="{FF2B5EF4-FFF2-40B4-BE49-F238E27FC236}">
                <a16:creationId xmlns:a16="http://schemas.microsoft.com/office/drawing/2014/main" id="{43FBE91D-1279-82F1-B49D-8DF019BD161B}"/>
              </a:ext>
            </a:extLst>
          </p:cNvPr>
          <p:cNvPicPr>
            <a:picLocks noChangeAspect="1"/>
          </p:cNvPicPr>
          <p:nvPr userDrawn="1"/>
        </p:nvPicPr>
        <p:blipFill>
          <a:blip r:embed="rId13"/>
          <a:stretch>
            <a:fillRect/>
          </a:stretch>
        </p:blipFill>
        <p:spPr>
          <a:xfrm>
            <a:off x="10224030" y="334200"/>
            <a:ext cx="1780367" cy="572261"/>
          </a:xfrm>
          <a:prstGeom prst="rect">
            <a:avLst/>
          </a:prstGeom>
        </p:spPr>
      </p:pic>
    </p:spTree>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8" r:id="rId5"/>
    <p:sldLayoutId id="2147483745" r:id="rId6"/>
    <p:sldLayoutId id="2147483749" r:id="rId7"/>
    <p:sldLayoutId id="2147483746" r:id="rId8"/>
    <p:sldLayoutId id="2147483747" r:id="rId9"/>
  </p:sldLayoutIdLst>
  <p:hf hdr="0" ftr="0"/>
  <p:txStyles>
    <p:titleStyle>
      <a:lvl1pPr algn="ctr" defTabSz="455613" rtl="0" eaLnBrk="1" fontAlgn="base" hangingPunct="1">
        <a:lnSpc>
          <a:spcPts val="3000"/>
        </a:lnSpc>
        <a:spcBef>
          <a:spcPct val="0"/>
        </a:spcBef>
        <a:spcAft>
          <a:spcPct val="0"/>
        </a:spcAft>
        <a:defRPr sz="3200" b="1" kern="1200">
          <a:solidFill>
            <a:schemeClr val="tx1"/>
          </a:solidFill>
          <a:latin typeface="Arial"/>
          <a:ea typeface="+mj-ea"/>
          <a:cs typeface="+mj-cs"/>
        </a:defRPr>
      </a:lvl1pPr>
      <a:lvl2pPr algn="l" defTabSz="455613" rtl="0" eaLnBrk="1" fontAlgn="base" hangingPunct="1">
        <a:lnSpc>
          <a:spcPts val="3000"/>
        </a:lnSpc>
        <a:spcBef>
          <a:spcPct val="0"/>
        </a:spcBef>
        <a:spcAft>
          <a:spcPct val="0"/>
        </a:spcAft>
        <a:defRPr sz="3000" b="1">
          <a:solidFill>
            <a:schemeClr val="tx1"/>
          </a:solidFill>
          <a:latin typeface="Arial" pitchFamily="34" charset="0"/>
        </a:defRPr>
      </a:lvl2pPr>
      <a:lvl3pPr algn="l" defTabSz="455613" rtl="0" eaLnBrk="1" fontAlgn="base" hangingPunct="1">
        <a:lnSpc>
          <a:spcPts val="3000"/>
        </a:lnSpc>
        <a:spcBef>
          <a:spcPct val="0"/>
        </a:spcBef>
        <a:spcAft>
          <a:spcPct val="0"/>
        </a:spcAft>
        <a:defRPr sz="3000" b="1">
          <a:solidFill>
            <a:schemeClr val="tx1"/>
          </a:solidFill>
          <a:latin typeface="Arial" pitchFamily="34" charset="0"/>
        </a:defRPr>
      </a:lvl3pPr>
      <a:lvl4pPr algn="l" defTabSz="455613" rtl="0" eaLnBrk="1" fontAlgn="base" hangingPunct="1">
        <a:lnSpc>
          <a:spcPts val="3000"/>
        </a:lnSpc>
        <a:spcBef>
          <a:spcPct val="0"/>
        </a:spcBef>
        <a:spcAft>
          <a:spcPct val="0"/>
        </a:spcAft>
        <a:defRPr sz="3000" b="1">
          <a:solidFill>
            <a:schemeClr val="tx1"/>
          </a:solidFill>
          <a:latin typeface="Arial" pitchFamily="34" charset="0"/>
        </a:defRPr>
      </a:lvl4pPr>
      <a:lvl5pPr algn="l" defTabSz="455613" rtl="0" eaLnBrk="1" fontAlgn="base" hangingPunct="1">
        <a:lnSpc>
          <a:spcPts val="3000"/>
        </a:lnSpc>
        <a:spcBef>
          <a:spcPct val="0"/>
        </a:spcBef>
        <a:spcAft>
          <a:spcPct val="0"/>
        </a:spcAft>
        <a:defRPr sz="3000" b="1">
          <a:solidFill>
            <a:schemeClr val="tx1"/>
          </a:solidFill>
          <a:latin typeface="Arial" pitchFamily="34" charset="0"/>
        </a:defRPr>
      </a:lvl5pPr>
      <a:lvl6pPr marL="457200" algn="l" defTabSz="455613" rtl="0" eaLnBrk="1" fontAlgn="base" hangingPunct="1">
        <a:lnSpc>
          <a:spcPts val="2800"/>
        </a:lnSpc>
        <a:spcBef>
          <a:spcPct val="0"/>
        </a:spcBef>
        <a:spcAft>
          <a:spcPct val="0"/>
        </a:spcAft>
        <a:defRPr sz="3200" b="1">
          <a:solidFill>
            <a:schemeClr val="tx1"/>
          </a:solidFill>
          <a:latin typeface="Arial" pitchFamily="34" charset="0"/>
        </a:defRPr>
      </a:lvl6pPr>
      <a:lvl7pPr marL="914400" algn="l" defTabSz="455613" rtl="0" eaLnBrk="1" fontAlgn="base" hangingPunct="1">
        <a:lnSpc>
          <a:spcPts val="2800"/>
        </a:lnSpc>
        <a:spcBef>
          <a:spcPct val="0"/>
        </a:spcBef>
        <a:spcAft>
          <a:spcPct val="0"/>
        </a:spcAft>
        <a:defRPr sz="3200" b="1">
          <a:solidFill>
            <a:schemeClr val="tx1"/>
          </a:solidFill>
          <a:latin typeface="Arial" pitchFamily="34" charset="0"/>
        </a:defRPr>
      </a:lvl7pPr>
      <a:lvl8pPr marL="1371600" algn="l" defTabSz="455613" rtl="0" eaLnBrk="1" fontAlgn="base" hangingPunct="1">
        <a:lnSpc>
          <a:spcPts val="2800"/>
        </a:lnSpc>
        <a:spcBef>
          <a:spcPct val="0"/>
        </a:spcBef>
        <a:spcAft>
          <a:spcPct val="0"/>
        </a:spcAft>
        <a:defRPr sz="3200" b="1">
          <a:solidFill>
            <a:schemeClr val="tx1"/>
          </a:solidFill>
          <a:latin typeface="Arial" pitchFamily="34" charset="0"/>
        </a:defRPr>
      </a:lvl8pPr>
      <a:lvl9pPr marL="1828800" algn="l" defTabSz="455613" rtl="0" eaLnBrk="1" fontAlgn="base" hangingPunct="1">
        <a:lnSpc>
          <a:spcPts val="2800"/>
        </a:lnSpc>
        <a:spcBef>
          <a:spcPct val="0"/>
        </a:spcBef>
        <a:spcAft>
          <a:spcPct val="0"/>
        </a:spcAft>
        <a:defRPr sz="3200" b="1">
          <a:solidFill>
            <a:schemeClr val="tx1"/>
          </a:solidFill>
          <a:latin typeface="Arial" pitchFamily="34" charset="0"/>
        </a:defRPr>
      </a:lvl9pPr>
    </p:titleStyle>
    <p:bodyStyle>
      <a:lvl1pPr marL="342900" indent="-342900" algn="l" defTabSz="455613" rtl="0" eaLnBrk="1" fontAlgn="base" hangingPunct="1">
        <a:lnSpc>
          <a:spcPct val="112000"/>
        </a:lnSpc>
        <a:spcBef>
          <a:spcPct val="0"/>
        </a:spcBef>
        <a:spcAft>
          <a:spcPct val="0"/>
        </a:spcAft>
        <a:defRPr sz="1600" kern="1200">
          <a:solidFill>
            <a:schemeClr val="tx1"/>
          </a:solidFill>
          <a:latin typeface="Arial"/>
          <a:ea typeface="+mn-ea"/>
          <a:cs typeface="+mn-cs"/>
        </a:defRPr>
      </a:lvl1pPr>
      <a:lvl2pPr marL="355600" indent="-169863" algn="l" defTabSz="455613" rtl="0" eaLnBrk="1" fontAlgn="base" hangingPunct="1">
        <a:lnSpc>
          <a:spcPct val="112000"/>
        </a:lnSpc>
        <a:spcBef>
          <a:spcPct val="0"/>
        </a:spcBef>
        <a:spcAft>
          <a:spcPct val="0"/>
        </a:spcAft>
        <a:buClr>
          <a:schemeClr val="accent1"/>
        </a:buClr>
        <a:buFont typeface="Wingdings" panose="05000000000000000000" pitchFamily="2" charset="2"/>
        <a:buChar char="§"/>
        <a:defRPr sz="1800" kern="1200">
          <a:solidFill>
            <a:schemeClr val="tx1"/>
          </a:solidFill>
          <a:latin typeface="+mn-lt"/>
          <a:ea typeface="+mn-ea"/>
          <a:cs typeface="+mn-cs"/>
        </a:defRPr>
      </a:lvl2pPr>
      <a:lvl3pPr marL="539750" indent="-184150" algn="l" defTabSz="455613" rtl="0" eaLnBrk="1" fontAlgn="base" hangingPunct="1">
        <a:lnSpc>
          <a:spcPct val="112000"/>
        </a:lnSpc>
        <a:spcBef>
          <a:spcPct val="0"/>
        </a:spcBef>
        <a:spcAft>
          <a:spcPct val="0"/>
        </a:spcAft>
        <a:buClr>
          <a:schemeClr val="accent2"/>
        </a:buClr>
        <a:buFont typeface="Wingdings" panose="05000000000000000000" pitchFamily="2" charset="2"/>
        <a:buChar char="§"/>
        <a:defRPr sz="1800" kern="1200">
          <a:solidFill>
            <a:schemeClr val="tx1"/>
          </a:solidFill>
          <a:latin typeface="Arial"/>
          <a:ea typeface="+mn-ea"/>
          <a:cs typeface="+mn-cs"/>
        </a:defRPr>
      </a:lvl3pPr>
      <a:lvl4pPr marL="712788" indent="-169863" algn="l" defTabSz="455613" rtl="0" eaLnBrk="1" fontAlgn="base" hangingPunct="1">
        <a:lnSpc>
          <a:spcPct val="112000"/>
        </a:lnSpc>
        <a:spcBef>
          <a:spcPct val="0"/>
        </a:spcBef>
        <a:spcAft>
          <a:spcPct val="0"/>
        </a:spcAft>
        <a:buClr>
          <a:srgbClr val="9D167A"/>
        </a:buClr>
        <a:buFont typeface="Wingdings" panose="05000000000000000000" pitchFamily="2" charset="2"/>
        <a:buChar char="§"/>
        <a:defRPr sz="1800" kern="1200">
          <a:solidFill>
            <a:schemeClr val="tx1"/>
          </a:solidFill>
          <a:latin typeface="Arial"/>
          <a:ea typeface="+mn-ea"/>
          <a:cs typeface="+mn-cs"/>
        </a:defRPr>
      </a:lvl4pPr>
      <a:lvl5pPr marL="1073150" indent="-176213" algn="l" defTabSz="455613" rtl="0" eaLnBrk="1" fontAlgn="base" hangingPunct="1">
        <a:lnSpc>
          <a:spcPts val="1600"/>
        </a:lnSpc>
        <a:spcBef>
          <a:spcPts val="500"/>
        </a:spcBef>
        <a:spcAft>
          <a:spcPct val="0"/>
        </a:spcAft>
        <a:buFont typeface="Symbol" panose="05050102010706020507" pitchFamily="18" charset="2"/>
        <a:buChar char="-"/>
        <a:defRPr sz="2000" kern="1200">
          <a:solidFill>
            <a:schemeClr val="tx1"/>
          </a:solidFill>
          <a:latin typeface="Arial"/>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diagramLayout" Target="../diagrams/layout3.xml"/><Relationship Id="rId7" Type="http://schemas.openxmlformats.org/officeDocument/2006/relationships/image" Target="../media/image16.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10" Type="http://schemas.openxmlformats.org/officeDocument/2006/relationships/image" Target="../media/image19.svg"/><Relationship Id="rId4" Type="http://schemas.openxmlformats.org/officeDocument/2006/relationships/diagramQuickStyle" Target="../diagrams/quickStyle3.xml"/><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6.sv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9.svg"/></Relationships>
</file>

<file path=ppt/slides/_rels/slide1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6.png"/><Relationship Id="rId7" Type="http://schemas.openxmlformats.org/officeDocument/2006/relationships/image" Target="../media/image23.png"/><Relationship Id="rId12" Type="http://schemas.openxmlformats.org/officeDocument/2006/relationships/image" Target="../media/image22.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2.svg"/><Relationship Id="rId11" Type="http://schemas.openxmlformats.org/officeDocument/2006/relationships/image" Target="../media/image21.png"/><Relationship Id="rId5" Type="http://schemas.openxmlformats.org/officeDocument/2006/relationships/image" Target="../media/image31.png"/><Relationship Id="rId10" Type="http://schemas.openxmlformats.org/officeDocument/2006/relationships/image" Target="../media/image34.svg"/><Relationship Id="rId4" Type="http://schemas.openxmlformats.org/officeDocument/2006/relationships/image" Target="../media/image17.svg"/><Relationship Id="rId9" Type="http://schemas.openxmlformats.org/officeDocument/2006/relationships/image" Target="../media/image33.png"/></Relationships>
</file>

<file path=ppt/slides/_rels/slide19.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16.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17.svg"/><Relationship Id="rId9"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4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34.svg"/><Relationship Id="rId4" Type="http://schemas.openxmlformats.org/officeDocument/2006/relationships/image" Target="../media/image44.svg"/><Relationship Id="rId9"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44.svg"/><Relationship Id="rId7" Type="http://schemas.openxmlformats.org/officeDocument/2006/relationships/image" Target="../media/image38.sv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0.svg"/><Relationship Id="rId5" Type="http://schemas.openxmlformats.org/officeDocument/2006/relationships/image" Target="../media/image36.svg"/><Relationship Id="rId10" Type="http://schemas.openxmlformats.org/officeDocument/2006/relationships/image" Target="../media/image39.png"/><Relationship Id="rId4" Type="http://schemas.openxmlformats.org/officeDocument/2006/relationships/image" Target="../media/image35.png"/><Relationship Id="rId9" Type="http://schemas.openxmlformats.org/officeDocument/2006/relationships/image" Target="../media/image22.svg"/></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44.svg"/><Relationship Id="rId7" Type="http://schemas.openxmlformats.org/officeDocument/2006/relationships/image" Target="../media/image24.sv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42.svg"/><Relationship Id="rId5" Type="http://schemas.openxmlformats.org/officeDocument/2006/relationships/image" Target="../media/image38.svg"/><Relationship Id="rId10" Type="http://schemas.openxmlformats.org/officeDocument/2006/relationships/image" Target="../media/image41.png"/><Relationship Id="rId4" Type="http://schemas.openxmlformats.org/officeDocument/2006/relationships/image" Target="../media/image37.png"/><Relationship Id="rId9" Type="http://schemas.openxmlformats.org/officeDocument/2006/relationships/image" Target="../media/image40.svg"/></Relationships>
</file>

<file path=ppt/slides/_rels/slide2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44.svg"/><Relationship Id="rId7" Type="http://schemas.openxmlformats.org/officeDocument/2006/relationships/image" Target="../media/image36.sv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2.svg"/><Relationship Id="rId5" Type="http://schemas.openxmlformats.org/officeDocument/2006/relationships/image" Target="../media/image32.svg"/><Relationship Id="rId10" Type="http://schemas.openxmlformats.org/officeDocument/2006/relationships/image" Target="../media/image41.png"/><Relationship Id="rId4" Type="http://schemas.openxmlformats.org/officeDocument/2006/relationships/image" Target="../media/image31.png"/><Relationship Id="rId9" Type="http://schemas.openxmlformats.org/officeDocument/2006/relationships/image" Target="../media/image40.svg"/></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diagramLayout" Target="../diagrams/layout2.xml"/><Relationship Id="rId7" Type="http://schemas.openxmlformats.org/officeDocument/2006/relationships/image" Target="../media/image14.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0D96DDFE-F79D-7C42-8631-D914E2053A2C}"/>
              </a:ext>
            </a:extLst>
          </p:cNvPr>
          <p:cNvSpPr>
            <a:spLocks noGrp="1"/>
          </p:cNvSpPr>
          <p:nvPr>
            <p:ph type="title"/>
          </p:nvPr>
        </p:nvSpPr>
        <p:spPr/>
        <p:txBody>
          <a:bodyPr/>
          <a:lstStyle/>
          <a:p>
            <a:pPr algn="l"/>
            <a:r>
              <a:rPr lang="de-DE" dirty="0"/>
              <a:t>Open </a:t>
            </a:r>
            <a:r>
              <a:rPr lang="de-DE" dirty="0" err="1"/>
              <a:t>Electrical</a:t>
            </a:r>
            <a:r>
              <a:rPr lang="de-DE" dirty="0"/>
              <a:t> </a:t>
            </a:r>
            <a:r>
              <a:rPr lang="de-DE" dirty="0" err="1"/>
              <a:t>Grid</a:t>
            </a:r>
            <a:r>
              <a:rPr lang="de-DE" dirty="0"/>
              <a:t> Model </a:t>
            </a:r>
            <a:r>
              <a:rPr lang="de-DE" dirty="0" err="1"/>
              <a:t>for</a:t>
            </a:r>
            <a:r>
              <a:rPr lang="de-DE" dirty="0"/>
              <a:t> Regional Transmission Networks</a:t>
            </a:r>
            <a:br>
              <a:rPr lang="de-DE" dirty="0"/>
            </a:br>
            <a:br>
              <a:rPr lang="de-DE" dirty="0"/>
            </a:br>
            <a:r>
              <a:rPr lang="de-DE" sz="1600" b="0" dirty="0"/>
              <a:t>PESS &amp; PELS 2022, 2nd – 4th November, Kassel, Germany</a:t>
            </a:r>
            <a:br>
              <a:rPr lang="de-DE" sz="1600" b="0" dirty="0"/>
            </a:br>
            <a:r>
              <a:rPr lang="de-DE" sz="1600" b="0" dirty="0"/>
              <a:t>Session </a:t>
            </a:r>
            <a:r>
              <a:rPr lang="de-DE" sz="1600" b="0" dirty="0" err="1"/>
              <a:t>Grid</a:t>
            </a:r>
            <a:r>
              <a:rPr lang="de-DE" sz="1600" b="0" dirty="0"/>
              <a:t> </a:t>
            </a:r>
            <a:r>
              <a:rPr lang="de-DE" sz="1600" b="0" dirty="0" err="1"/>
              <a:t>Planning</a:t>
            </a:r>
            <a:endParaRPr lang="de-DE" b="0" dirty="0"/>
          </a:p>
        </p:txBody>
      </p:sp>
      <p:sp>
        <p:nvSpPr>
          <p:cNvPr id="5" name="Datumsplatzhalter 4">
            <a:extLst>
              <a:ext uri="{FF2B5EF4-FFF2-40B4-BE49-F238E27FC236}">
                <a16:creationId xmlns:a16="http://schemas.microsoft.com/office/drawing/2014/main" id="{36FA3C03-D890-F544-941F-F012F821C104}"/>
              </a:ext>
            </a:extLst>
          </p:cNvPr>
          <p:cNvSpPr>
            <a:spLocks noGrp="1"/>
          </p:cNvSpPr>
          <p:nvPr>
            <p:ph type="dt" sz="half" idx="16"/>
          </p:nvPr>
        </p:nvSpPr>
        <p:spPr/>
        <p:txBody>
          <a:bodyPr/>
          <a:lstStyle/>
          <a:p>
            <a:pPr>
              <a:defRPr/>
            </a:pPr>
            <a:r>
              <a:rPr lang="de-DE"/>
              <a:t>04.11.2022</a:t>
            </a:r>
            <a:endParaRPr lang="de-DE" dirty="0"/>
          </a:p>
        </p:txBody>
      </p:sp>
      <p:sp>
        <p:nvSpPr>
          <p:cNvPr id="6" name="Foliennummernplatzhalter 5">
            <a:extLst>
              <a:ext uri="{FF2B5EF4-FFF2-40B4-BE49-F238E27FC236}">
                <a16:creationId xmlns:a16="http://schemas.microsoft.com/office/drawing/2014/main" id="{82FD00C5-C8E5-A74C-8DA1-7E8443A6D4A1}"/>
              </a:ext>
            </a:extLst>
          </p:cNvPr>
          <p:cNvSpPr>
            <a:spLocks noGrp="1"/>
          </p:cNvSpPr>
          <p:nvPr>
            <p:ph type="sldNum" sz="quarter" idx="17"/>
          </p:nvPr>
        </p:nvSpPr>
        <p:spPr/>
        <p:txBody>
          <a:bodyPr/>
          <a:lstStyle/>
          <a:p>
            <a:r>
              <a:rPr lang="de-DE" altLang="de-DE" dirty="0"/>
              <a:t>Seite </a:t>
            </a:r>
            <a:fld id="{05895095-10C3-4674-A2D3-4E9CC72B18F2}" type="slidenum">
              <a:rPr lang="de-DE" altLang="de-DE" smtClean="0"/>
              <a:pPr/>
              <a:t>1</a:t>
            </a:fld>
            <a:endParaRPr lang="de-DE" altLang="de-DE" dirty="0"/>
          </a:p>
        </p:txBody>
      </p:sp>
      <p:pic>
        <p:nvPicPr>
          <p:cNvPr id="7" name="Bildplatzhalter 6" descr="Reihen von Solarmodulen">
            <a:extLst>
              <a:ext uri="{FF2B5EF4-FFF2-40B4-BE49-F238E27FC236}">
                <a16:creationId xmlns:a16="http://schemas.microsoft.com/office/drawing/2014/main" id="{EB57458F-E805-97FF-A1A8-B473D291D0DE}"/>
              </a:ext>
            </a:extLst>
          </p:cNvPr>
          <p:cNvPicPr>
            <a:picLocks noGrp="1" noChangeAspect="1"/>
          </p:cNvPicPr>
          <p:nvPr>
            <p:ph type="pic" idx="1"/>
          </p:nvPr>
        </p:nvPicPr>
        <p:blipFill>
          <a:blip r:embed="rId3"/>
          <a:srcRect t="20419" b="20419"/>
          <a:stretch>
            <a:fillRect/>
          </a:stretch>
        </p:blipFill>
        <p:spPr/>
      </p:pic>
    </p:spTree>
    <p:extLst>
      <p:ext uri="{BB962C8B-B14F-4D97-AF65-F5344CB8AC3E}">
        <p14:creationId xmlns:p14="http://schemas.microsoft.com/office/powerpoint/2010/main" val="1630274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7648E-C75C-1879-662F-DC6E46CC0A64}"/>
              </a:ext>
            </a:extLst>
          </p:cNvPr>
          <p:cNvSpPr>
            <a:spLocks noGrp="1"/>
          </p:cNvSpPr>
          <p:nvPr>
            <p:ph type="title"/>
          </p:nvPr>
        </p:nvSpPr>
        <p:spPr>
          <a:xfrm>
            <a:off x="1204387" y="498667"/>
            <a:ext cx="10801349" cy="712482"/>
          </a:xfrm>
        </p:spPr>
        <p:txBody>
          <a:bodyPr/>
          <a:lstStyle/>
          <a:p>
            <a:r>
              <a:rPr lang="de-DE" dirty="0"/>
              <a:t>Python </a:t>
            </a:r>
            <a:r>
              <a:rPr lang="de-DE" dirty="0" err="1"/>
              <a:t>Script</a:t>
            </a:r>
            <a:r>
              <a:rPr lang="de-DE" dirty="0"/>
              <a:t> - Theory</a:t>
            </a:r>
          </a:p>
        </p:txBody>
      </p:sp>
      <p:sp>
        <p:nvSpPr>
          <p:cNvPr id="4" name="Date Placeholder 3">
            <a:extLst>
              <a:ext uri="{FF2B5EF4-FFF2-40B4-BE49-F238E27FC236}">
                <a16:creationId xmlns:a16="http://schemas.microsoft.com/office/drawing/2014/main" id="{4F857E01-AA76-5C61-08CC-F53F22F9436B}"/>
              </a:ext>
            </a:extLst>
          </p:cNvPr>
          <p:cNvSpPr>
            <a:spLocks noGrp="1"/>
          </p:cNvSpPr>
          <p:nvPr>
            <p:ph type="dt" sz="half" idx="14"/>
          </p:nvPr>
        </p:nvSpPr>
        <p:spPr/>
        <p:txBody>
          <a:bodyPr/>
          <a:lstStyle/>
          <a:p>
            <a:pPr>
              <a:defRPr/>
            </a:pPr>
            <a:r>
              <a:rPr lang="de-DE"/>
              <a:t>04.11.2022</a:t>
            </a:r>
          </a:p>
        </p:txBody>
      </p:sp>
      <p:sp>
        <p:nvSpPr>
          <p:cNvPr id="5" name="Slide Number Placeholder 4">
            <a:extLst>
              <a:ext uri="{FF2B5EF4-FFF2-40B4-BE49-F238E27FC236}">
                <a16:creationId xmlns:a16="http://schemas.microsoft.com/office/drawing/2014/main" id="{672116A0-6EF8-D09F-ED63-384FC1B7243C}"/>
              </a:ext>
            </a:extLst>
          </p:cNvPr>
          <p:cNvSpPr>
            <a:spLocks noGrp="1"/>
          </p:cNvSpPr>
          <p:nvPr>
            <p:ph type="sldNum" sz="quarter" idx="15"/>
          </p:nvPr>
        </p:nvSpPr>
        <p:spPr/>
        <p:txBody>
          <a:bodyPr/>
          <a:lstStyle/>
          <a:p>
            <a:r>
              <a:rPr lang="de-DE" altLang="de-DE"/>
              <a:t>Seite </a:t>
            </a:r>
            <a:fld id="{85017A59-8930-4453-A956-2BCE3DEF98A2}" type="slidenum">
              <a:rPr lang="de-DE" altLang="de-DE" smtClean="0"/>
              <a:pPr/>
              <a:t>10</a:t>
            </a:fld>
            <a:endParaRPr lang="de-DE" altLang="de-DE"/>
          </a:p>
        </p:txBody>
      </p:sp>
      <p:graphicFrame>
        <p:nvGraphicFramePr>
          <p:cNvPr id="7" name="Diagramm 6">
            <a:extLst>
              <a:ext uri="{FF2B5EF4-FFF2-40B4-BE49-F238E27FC236}">
                <a16:creationId xmlns:a16="http://schemas.microsoft.com/office/drawing/2014/main" id="{E5442B24-6763-CEE9-958A-49B500752F21}"/>
              </a:ext>
            </a:extLst>
          </p:cNvPr>
          <p:cNvGraphicFramePr/>
          <p:nvPr>
            <p:extLst>
              <p:ext uri="{D42A27DB-BD31-4B8C-83A1-F6EECF244321}">
                <p14:modId xmlns:p14="http://schemas.microsoft.com/office/powerpoint/2010/main" val="2077410785"/>
              </p:ext>
            </p:extLst>
          </p:nvPr>
        </p:nvGraphicFramePr>
        <p:xfrm>
          <a:off x="1204387" y="1311006"/>
          <a:ext cx="10523325" cy="45309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Grafik 2" descr="Netzplandiagramm mit einfarbiger Füllung">
            <a:extLst>
              <a:ext uri="{FF2B5EF4-FFF2-40B4-BE49-F238E27FC236}">
                <a16:creationId xmlns:a16="http://schemas.microsoft.com/office/drawing/2014/main" id="{8BDCBEFE-5AED-E8AB-8A4A-C0460E89653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6200000">
            <a:off x="1375737" y="1736464"/>
            <a:ext cx="914400" cy="914400"/>
          </a:xfrm>
          <a:prstGeom prst="rect">
            <a:avLst/>
          </a:prstGeom>
        </p:spPr>
      </p:pic>
      <p:pic>
        <p:nvPicPr>
          <p:cNvPr id="8" name="Grafik 7" descr="Prost mit einfarbiger Füllung">
            <a:extLst>
              <a:ext uri="{FF2B5EF4-FFF2-40B4-BE49-F238E27FC236}">
                <a16:creationId xmlns:a16="http://schemas.microsoft.com/office/drawing/2014/main" id="{D4B686DD-D563-2EB2-8C9C-A06D3080BCB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04754" y="3140569"/>
            <a:ext cx="914400" cy="914400"/>
          </a:xfrm>
          <a:prstGeom prst="rect">
            <a:avLst/>
          </a:prstGeom>
        </p:spPr>
      </p:pic>
      <p:sp>
        <p:nvSpPr>
          <p:cNvPr id="9" name="Kreuz 8">
            <a:extLst>
              <a:ext uri="{FF2B5EF4-FFF2-40B4-BE49-F238E27FC236}">
                <a16:creationId xmlns:a16="http://schemas.microsoft.com/office/drawing/2014/main" id="{9DA04BED-D027-6174-D6CC-8AC364FF3259}"/>
              </a:ext>
            </a:extLst>
          </p:cNvPr>
          <p:cNvSpPr/>
          <p:nvPr/>
        </p:nvSpPr>
        <p:spPr>
          <a:xfrm>
            <a:off x="1474676" y="4581661"/>
            <a:ext cx="737782" cy="712382"/>
          </a:xfrm>
          <a:prstGeom prst="plus">
            <a:avLst>
              <a:gd name="adj" fmla="val 35448"/>
            </a:avLst>
          </a:prstGeom>
          <a:solidFill>
            <a:schemeClr val="tx1"/>
          </a:solidFill>
          <a:ln w="6350">
            <a:solidFill>
              <a:schemeClr val="tx1"/>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429187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F09CA1-8126-102E-132D-603407B2157B}"/>
              </a:ext>
            </a:extLst>
          </p:cNvPr>
          <p:cNvSpPr>
            <a:spLocks noGrp="1"/>
          </p:cNvSpPr>
          <p:nvPr>
            <p:ph type="title"/>
          </p:nvPr>
        </p:nvSpPr>
        <p:spPr>
          <a:xfrm>
            <a:off x="1204387" y="520700"/>
            <a:ext cx="10801349" cy="720871"/>
          </a:xfrm>
        </p:spPr>
        <p:txBody>
          <a:bodyPr wrap="square" anchor="t">
            <a:normAutofit/>
          </a:bodyPr>
          <a:lstStyle/>
          <a:p>
            <a:r>
              <a:rPr lang="de-DE" sz="3200" dirty="0"/>
              <a:t>Python </a:t>
            </a:r>
            <a:r>
              <a:rPr lang="de-DE" sz="3200" dirty="0" err="1"/>
              <a:t>Script</a:t>
            </a:r>
            <a:r>
              <a:rPr lang="de-DE" sz="3200" dirty="0"/>
              <a:t> - </a:t>
            </a:r>
            <a:r>
              <a:rPr lang="de-DE" sz="3200" dirty="0" err="1"/>
              <a:t>Application</a:t>
            </a:r>
            <a:endParaRPr lang="de-DE" sz="3200" dirty="0"/>
          </a:p>
        </p:txBody>
      </p:sp>
      <p:sp>
        <p:nvSpPr>
          <p:cNvPr id="4" name="Datumsplatzhalter 3">
            <a:extLst>
              <a:ext uri="{FF2B5EF4-FFF2-40B4-BE49-F238E27FC236}">
                <a16:creationId xmlns:a16="http://schemas.microsoft.com/office/drawing/2014/main" id="{0A6D436D-1FE5-9858-D5D5-8B452071FC54}"/>
              </a:ext>
            </a:extLst>
          </p:cNvPr>
          <p:cNvSpPr>
            <a:spLocks noGrp="1"/>
          </p:cNvSpPr>
          <p:nvPr>
            <p:ph type="dt" sz="half" idx="15"/>
          </p:nvPr>
        </p:nvSpPr>
        <p:spPr>
          <a:xfrm>
            <a:off x="1206500" y="6011864"/>
            <a:ext cx="1295400" cy="179387"/>
          </a:xfrm>
        </p:spPr>
        <p:txBody>
          <a:bodyPr wrap="none" anchor="t">
            <a:normAutofit/>
          </a:bodyPr>
          <a:lstStyle/>
          <a:p>
            <a:pPr>
              <a:spcAft>
                <a:spcPts val="600"/>
              </a:spcAft>
              <a:defRPr/>
            </a:pPr>
            <a:r>
              <a:rPr lang="de-DE"/>
              <a:t>04.11.2022</a:t>
            </a:r>
          </a:p>
        </p:txBody>
      </p:sp>
      <p:sp>
        <p:nvSpPr>
          <p:cNvPr id="5" name="Foliennummernplatzhalter 4">
            <a:extLst>
              <a:ext uri="{FF2B5EF4-FFF2-40B4-BE49-F238E27FC236}">
                <a16:creationId xmlns:a16="http://schemas.microsoft.com/office/drawing/2014/main" id="{200253A3-76B5-C334-17A2-4F9A4B7C19B4}"/>
              </a:ext>
            </a:extLst>
          </p:cNvPr>
          <p:cNvSpPr>
            <a:spLocks noGrp="1"/>
          </p:cNvSpPr>
          <p:nvPr>
            <p:ph type="sldNum" sz="quarter" idx="16"/>
          </p:nvPr>
        </p:nvSpPr>
        <p:spPr>
          <a:xfrm>
            <a:off x="1206500" y="6361113"/>
            <a:ext cx="1295400" cy="214312"/>
          </a:xfrm>
        </p:spPr>
        <p:txBody>
          <a:bodyPr wrap="square" anchor="b">
            <a:normAutofit/>
          </a:bodyPr>
          <a:lstStyle/>
          <a:p>
            <a:pPr>
              <a:spcAft>
                <a:spcPts val="600"/>
              </a:spcAft>
            </a:pPr>
            <a:r>
              <a:rPr lang="de-DE" altLang="de-DE"/>
              <a:t>Seite </a:t>
            </a:r>
            <a:fld id="{85017A59-8930-4453-A956-2BCE3DEF98A2}" type="slidenum">
              <a:rPr lang="de-DE" altLang="de-DE" smtClean="0"/>
              <a:pPr>
                <a:spcAft>
                  <a:spcPts val="600"/>
                </a:spcAft>
              </a:pPr>
              <a:t>11</a:t>
            </a:fld>
            <a:endParaRPr lang="de-DE" altLang="de-DE"/>
          </a:p>
        </p:txBody>
      </p:sp>
      <p:graphicFrame>
        <p:nvGraphicFramePr>
          <p:cNvPr id="7" name="Tabelle 6">
            <a:extLst>
              <a:ext uri="{FF2B5EF4-FFF2-40B4-BE49-F238E27FC236}">
                <a16:creationId xmlns:a16="http://schemas.microsoft.com/office/drawing/2014/main" id="{44B4A815-7F2C-5D00-DAB8-39E8BCD80FAA}"/>
              </a:ext>
            </a:extLst>
          </p:cNvPr>
          <p:cNvGraphicFramePr>
            <a:graphicFrameLocks noGrp="1"/>
          </p:cNvGraphicFramePr>
          <p:nvPr>
            <p:extLst>
              <p:ext uri="{D42A27DB-BD31-4B8C-83A1-F6EECF244321}">
                <p14:modId xmlns:p14="http://schemas.microsoft.com/office/powerpoint/2010/main" val="1136615860"/>
              </p:ext>
            </p:extLst>
          </p:nvPr>
        </p:nvGraphicFramePr>
        <p:xfrm>
          <a:off x="1206500" y="2144688"/>
          <a:ext cx="5220001" cy="2781354"/>
        </p:xfrm>
        <a:graphic>
          <a:graphicData uri="http://schemas.openxmlformats.org/drawingml/2006/table">
            <a:tbl>
              <a:tblPr>
                <a:solidFill>
                  <a:schemeClr val="bg1"/>
                </a:solidFill>
                <a:tableStyleId>{073A0DAA-6AF3-43AB-8588-CEC1D06C72B9}</a:tableStyleId>
              </a:tblPr>
              <a:tblGrid>
                <a:gridCol w="1375986">
                  <a:extLst>
                    <a:ext uri="{9D8B030D-6E8A-4147-A177-3AD203B41FA5}">
                      <a16:colId xmlns:a16="http://schemas.microsoft.com/office/drawing/2014/main" val="869092900"/>
                    </a:ext>
                  </a:extLst>
                </a:gridCol>
                <a:gridCol w="1818053">
                  <a:extLst>
                    <a:ext uri="{9D8B030D-6E8A-4147-A177-3AD203B41FA5}">
                      <a16:colId xmlns:a16="http://schemas.microsoft.com/office/drawing/2014/main" val="1332917699"/>
                    </a:ext>
                  </a:extLst>
                </a:gridCol>
                <a:gridCol w="1154952">
                  <a:extLst>
                    <a:ext uri="{9D8B030D-6E8A-4147-A177-3AD203B41FA5}">
                      <a16:colId xmlns:a16="http://schemas.microsoft.com/office/drawing/2014/main" val="2931453632"/>
                    </a:ext>
                  </a:extLst>
                </a:gridCol>
                <a:gridCol w="871010">
                  <a:extLst>
                    <a:ext uri="{9D8B030D-6E8A-4147-A177-3AD203B41FA5}">
                      <a16:colId xmlns:a16="http://schemas.microsoft.com/office/drawing/2014/main" val="3612716378"/>
                    </a:ext>
                  </a:extLst>
                </a:gridCol>
              </a:tblGrid>
              <a:tr h="463559">
                <a:tc gridSpan="4">
                  <a:txBody>
                    <a:bodyPr/>
                    <a:lstStyle/>
                    <a:p>
                      <a:pPr algn="ctr"/>
                      <a:r>
                        <a:rPr lang="en-US" sz="1500" cap="none" spc="0">
                          <a:solidFill>
                            <a:schemeClr val="tx1"/>
                          </a:solidFill>
                          <a:effectLst/>
                        </a:rPr>
                        <a:t>Table before adaption</a:t>
                      </a:r>
                      <a:endParaRPr lang="de-DE" sz="1500" b="1" cap="none" spc="0">
                        <a:solidFill>
                          <a:schemeClr val="tx1"/>
                        </a:solidFill>
                        <a:effectLst/>
                        <a:latin typeface="Times New Roman" panose="02020603050405020304" pitchFamily="18" charset="0"/>
                        <a:ea typeface="SimSun" panose="02010600030101010101" pitchFamily="2" charset="-122"/>
                      </a:endParaRPr>
                    </a:p>
                  </a:txBody>
                  <a:tcPr marL="127315" marR="73451" marT="97935" marB="97935"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noFill/>
                  </a:tcPr>
                </a:tc>
                <a:tc hMerge="1">
                  <a:txBody>
                    <a:bodyPr/>
                    <a:lstStyle/>
                    <a:p>
                      <a:endParaRPr lang="de-DE"/>
                    </a:p>
                  </a:txBody>
                  <a:tcP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2960655864"/>
                  </a:ext>
                </a:extLst>
              </a:tr>
              <a:tr h="463559">
                <a:tc>
                  <a:txBody>
                    <a:bodyPr/>
                    <a:lstStyle/>
                    <a:p>
                      <a:pPr algn="ctr"/>
                      <a:r>
                        <a:rPr lang="en-US" sz="1500" cap="none" spc="0">
                          <a:solidFill>
                            <a:schemeClr val="tx1"/>
                          </a:solidFill>
                          <a:effectLst/>
                        </a:rPr>
                        <a:t>id</a:t>
                      </a:r>
                      <a:endParaRPr lang="de-DE" sz="1500" b="1" i="1" cap="none" spc="0">
                        <a:solidFill>
                          <a:schemeClr val="tx1"/>
                        </a:solidFill>
                        <a:effectLst/>
                        <a:latin typeface="Times New Roman" panose="02020603050405020304" pitchFamily="18" charset="0"/>
                        <a:ea typeface="SimSun" panose="02010600030101010101" pitchFamily="2" charset="-122"/>
                      </a:endParaRPr>
                    </a:p>
                  </a:txBody>
                  <a:tcPr marL="127315" marR="73451" marT="97935" marB="97935"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ctr"/>
                      <a:r>
                        <a:rPr lang="en-US" sz="1500" cap="none" spc="0">
                          <a:solidFill>
                            <a:schemeClr val="tx1"/>
                          </a:solidFill>
                          <a:effectLst/>
                        </a:rPr>
                        <a:t>voltage</a:t>
                      </a:r>
                      <a:endParaRPr lang="de-DE" sz="1500" b="1" i="1" cap="none" spc="0">
                        <a:solidFill>
                          <a:schemeClr val="tx1"/>
                        </a:solidFill>
                        <a:effectLst/>
                        <a:latin typeface="Times New Roman" panose="02020603050405020304" pitchFamily="18" charset="0"/>
                        <a:ea typeface="SimSun" panose="02010600030101010101" pitchFamily="2" charset="-122"/>
                      </a:endParaRPr>
                    </a:p>
                  </a:txBody>
                  <a:tcPr marL="127315" marR="73451" marT="97935" marB="97935"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ctr"/>
                      <a:r>
                        <a:rPr lang="en-US" sz="1500" cap="none" spc="0">
                          <a:solidFill>
                            <a:schemeClr val="tx1"/>
                          </a:solidFill>
                          <a:effectLst/>
                        </a:rPr>
                        <a:t>frequency</a:t>
                      </a:r>
                      <a:endParaRPr lang="de-DE" sz="1500" b="1" i="1" cap="none" spc="0">
                        <a:solidFill>
                          <a:schemeClr val="tx1"/>
                        </a:solidFill>
                        <a:effectLst/>
                        <a:latin typeface="Times New Roman" panose="02020603050405020304" pitchFamily="18" charset="0"/>
                        <a:ea typeface="SimSun" panose="02010600030101010101" pitchFamily="2" charset="-122"/>
                      </a:endParaRPr>
                    </a:p>
                  </a:txBody>
                  <a:tcPr marL="127315" marR="73451" marT="97935" marB="97935"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ctr"/>
                      <a:r>
                        <a:rPr lang="en-US" sz="1500" cap="none" spc="0">
                          <a:solidFill>
                            <a:schemeClr val="tx1"/>
                          </a:solidFill>
                          <a:effectLst/>
                        </a:rPr>
                        <a:t>cables</a:t>
                      </a:r>
                      <a:endParaRPr lang="de-DE" sz="1500" b="1" i="1" cap="none" spc="0">
                        <a:solidFill>
                          <a:schemeClr val="tx1"/>
                        </a:solidFill>
                        <a:effectLst/>
                        <a:latin typeface="Times New Roman" panose="02020603050405020304" pitchFamily="18" charset="0"/>
                        <a:ea typeface="SimSun" panose="02010600030101010101" pitchFamily="2" charset="-122"/>
                      </a:endParaRPr>
                    </a:p>
                  </a:txBody>
                  <a:tcPr marL="127315" marR="73451" marT="97935" marB="97935"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880626712"/>
                  </a:ext>
                </a:extLst>
              </a:tr>
              <a:tr h="463559">
                <a:tc>
                  <a:txBody>
                    <a:bodyPr/>
                    <a:lstStyle/>
                    <a:p>
                      <a:pPr algn="just"/>
                      <a:r>
                        <a:rPr lang="en-US" sz="1500" cap="none" spc="0">
                          <a:solidFill>
                            <a:schemeClr val="tx1"/>
                          </a:solidFill>
                          <a:effectLst/>
                        </a:rPr>
                        <a:t>1114389452</a:t>
                      </a:r>
                      <a:endParaRPr lang="de-DE" sz="1500" cap="none" spc="0">
                        <a:solidFill>
                          <a:schemeClr val="tx1"/>
                        </a:solidFill>
                        <a:effectLst/>
                        <a:latin typeface="Times New Roman" panose="02020603050405020304" pitchFamily="18" charset="0"/>
                        <a:ea typeface="SimSun" panose="02010600030101010101" pitchFamily="2" charset="-122"/>
                      </a:endParaRPr>
                    </a:p>
                  </a:txBody>
                  <a:tcPr marL="127315" marR="73451" marT="97935" marB="97935"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ctr"/>
                      <a:r>
                        <a:rPr lang="en-US" sz="1500" cap="none" spc="0" dirty="0">
                          <a:solidFill>
                            <a:schemeClr val="tx1"/>
                          </a:solidFill>
                          <a:effectLst/>
                        </a:rPr>
                        <a:t>380000; 110000</a:t>
                      </a:r>
                      <a:endParaRPr lang="de-DE" sz="1500" cap="none" spc="0" dirty="0">
                        <a:solidFill>
                          <a:schemeClr val="tx1"/>
                        </a:solidFill>
                        <a:effectLst/>
                        <a:latin typeface="Times New Roman" panose="02020603050405020304" pitchFamily="18" charset="0"/>
                        <a:ea typeface="SimSun" panose="02010600030101010101" pitchFamily="2" charset="-122"/>
                      </a:endParaRPr>
                    </a:p>
                  </a:txBody>
                  <a:tcPr marL="127315" marR="73451" marT="97935" marB="97935"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ctr"/>
                      <a:r>
                        <a:rPr lang="en-US" sz="1500" cap="none" spc="0">
                          <a:solidFill>
                            <a:schemeClr val="tx1"/>
                          </a:solidFill>
                          <a:effectLst/>
                        </a:rPr>
                        <a:t>50</a:t>
                      </a:r>
                      <a:endParaRPr lang="de-DE" sz="1500" cap="none" spc="0">
                        <a:solidFill>
                          <a:schemeClr val="tx1"/>
                        </a:solidFill>
                        <a:effectLst/>
                        <a:latin typeface="Times New Roman" panose="02020603050405020304" pitchFamily="18" charset="0"/>
                        <a:ea typeface="SimSun" panose="02010600030101010101" pitchFamily="2" charset="-122"/>
                      </a:endParaRPr>
                    </a:p>
                  </a:txBody>
                  <a:tcPr marL="127315" marR="73451" marT="97935" marB="97935"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ctr"/>
                      <a:r>
                        <a:rPr lang="en-US" sz="1500" cap="none" spc="0">
                          <a:solidFill>
                            <a:schemeClr val="tx1"/>
                          </a:solidFill>
                          <a:effectLst/>
                        </a:rPr>
                        <a:t>12</a:t>
                      </a:r>
                      <a:endParaRPr lang="de-DE" sz="1500" cap="none" spc="0">
                        <a:solidFill>
                          <a:schemeClr val="tx1"/>
                        </a:solidFill>
                        <a:effectLst/>
                        <a:latin typeface="Times New Roman" panose="02020603050405020304" pitchFamily="18" charset="0"/>
                        <a:ea typeface="SimSun" panose="02010600030101010101" pitchFamily="2" charset="-122"/>
                      </a:endParaRPr>
                    </a:p>
                  </a:txBody>
                  <a:tcPr marL="127315" marR="73451" marT="97935" marB="97935"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153575989"/>
                  </a:ext>
                </a:extLst>
              </a:tr>
              <a:tr h="463559">
                <a:tc gridSpan="4">
                  <a:txBody>
                    <a:bodyPr/>
                    <a:lstStyle/>
                    <a:p>
                      <a:pPr algn="ctr"/>
                      <a:r>
                        <a:rPr lang="en-US" sz="1500" cap="none" spc="0" dirty="0">
                          <a:solidFill>
                            <a:schemeClr val="tx1"/>
                          </a:solidFill>
                          <a:effectLst/>
                        </a:rPr>
                        <a:t>Tables after adaption</a:t>
                      </a:r>
                      <a:endParaRPr lang="de-DE" sz="1500" b="1" cap="none" spc="0" dirty="0">
                        <a:solidFill>
                          <a:schemeClr val="tx1"/>
                        </a:solidFill>
                        <a:effectLst/>
                        <a:latin typeface="Times New Roman" panose="02020603050405020304" pitchFamily="18" charset="0"/>
                        <a:ea typeface="SimSun" panose="02010600030101010101" pitchFamily="2" charset="-122"/>
                      </a:endParaRPr>
                    </a:p>
                  </a:txBody>
                  <a:tcPr marL="127315" marR="73451" marT="97935" marB="97935"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hMerge="1">
                  <a:txBody>
                    <a:bodyPr/>
                    <a:lstStyle/>
                    <a:p>
                      <a:endParaRPr lang="de-DE"/>
                    </a:p>
                  </a:txBody>
                  <a:tcP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3588705774"/>
                  </a:ext>
                </a:extLst>
              </a:tr>
              <a:tr h="463559">
                <a:tc>
                  <a:txBody>
                    <a:bodyPr/>
                    <a:lstStyle/>
                    <a:p>
                      <a:pPr algn="ctr"/>
                      <a:r>
                        <a:rPr lang="en-US" sz="1500" cap="none" spc="0">
                          <a:solidFill>
                            <a:schemeClr val="tx1"/>
                          </a:solidFill>
                          <a:effectLst/>
                        </a:rPr>
                        <a:t>id</a:t>
                      </a:r>
                      <a:endParaRPr lang="de-DE" sz="1500" b="1" i="1" cap="none" spc="0">
                        <a:solidFill>
                          <a:schemeClr val="tx1"/>
                        </a:solidFill>
                        <a:effectLst/>
                        <a:latin typeface="Times New Roman" panose="02020603050405020304" pitchFamily="18" charset="0"/>
                        <a:ea typeface="SimSun" panose="02010600030101010101" pitchFamily="2" charset="-122"/>
                      </a:endParaRPr>
                    </a:p>
                  </a:txBody>
                  <a:tcPr marL="127315" marR="73451" marT="97935" marB="97935"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ctr"/>
                      <a:r>
                        <a:rPr lang="en-US" sz="1500" cap="none" spc="0">
                          <a:solidFill>
                            <a:schemeClr val="tx1"/>
                          </a:solidFill>
                          <a:effectLst/>
                        </a:rPr>
                        <a:t>voltage</a:t>
                      </a:r>
                      <a:endParaRPr lang="de-DE" sz="1500" b="1" i="1" cap="none" spc="0">
                        <a:solidFill>
                          <a:schemeClr val="tx1"/>
                        </a:solidFill>
                        <a:effectLst/>
                        <a:latin typeface="Times New Roman" panose="02020603050405020304" pitchFamily="18" charset="0"/>
                        <a:ea typeface="SimSun" panose="02010600030101010101" pitchFamily="2" charset="-122"/>
                      </a:endParaRPr>
                    </a:p>
                  </a:txBody>
                  <a:tcPr marL="127315" marR="73451" marT="97935" marB="97935"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ctr"/>
                      <a:r>
                        <a:rPr lang="en-US" sz="1500" cap="none" spc="0">
                          <a:solidFill>
                            <a:schemeClr val="tx1"/>
                          </a:solidFill>
                          <a:effectLst/>
                        </a:rPr>
                        <a:t>frequency</a:t>
                      </a:r>
                      <a:endParaRPr lang="de-DE" sz="1500" b="1" i="1" cap="none" spc="0">
                        <a:solidFill>
                          <a:schemeClr val="tx1"/>
                        </a:solidFill>
                        <a:effectLst/>
                        <a:latin typeface="Times New Roman" panose="02020603050405020304" pitchFamily="18" charset="0"/>
                        <a:ea typeface="SimSun" panose="02010600030101010101" pitchFamily="2" charset="-122"/>
                      </a:endParaRPr>
                    </a:p>
                  </a:txBody>
                  <a:tcPr marL="127315" marR="73451" marT="97935" marB="97935"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ctr"/>
                      <a:r>
                        <a:rPr lang="en-US" sz="1500" cap="none" spc="0">
                          <a:solidFill>
                            <a:schemeClr val="tx1"/>
                          </a:solidFill>
                          <a:effectLst/>
                        </a:rPr>
                        <a:t>cables</a:t>
                      </a:r>
                      <a:endParaRPr lang="de-DE" sz="1500" b="1" i="1" cap="none" spc="0">
                        <a:solidFill>
                          <a:schemeClr val="tx1"/>
                        </a:solidFill>
                        <a:effectLst/>
                        <a:latin typeface="Times New Roman" panose="02020603050405020304" pitchFamily="18" charset="0"/>
                        <a:ea typeface="SimSun" panose="02010600030101010101" pitchFamily="2" charset="-122"/>
                      </a:endParaRPr>
                    </a:p>
                  </a:txBody>
                  <a:tcPr marL="127315" marR="73451" marT="97935" marB="97935"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384768017"/>
                  </a:ext>
                </a:extLst>
              </a:tr>
              <a:tr h="463559">
                <a:tc>
                  <a:txBody>
                    <a:bodyPr/>
                    <a:lstStyle/>
                    <a:p>
                      <a:pPr algn="just"/>
                      <a:r>
                        <a:rPr lang="en-US" sz="1500" cap="none" spc="0">
                          <a:solidFill>
                            <a:schemeClr val="tx1"/>
                          </a:solidFill>
                          <a:effectLst/>
                        </a:rPr>
                        <a:t>1114389452</a:t>
                      </a:r>
                      <a:endParaRPr lang="de-DE" sz="1500" cap="none" spc="0">
                        <a:solidFill>
                          <a:schemeClr val="tx1"/>
                        </a:solidFill>
                        <a:effectLst/>
                        <a:latin typeface="Times New Roman" panose="02020603050405020304" pitchFamily="18" charset="0"/>
                        <a:ea typeface="SimSun" panose="02010600030101010101" pitchFamily="2" charset="-122"/>
                      </a:endParaRPr>
                    </a:p>
                  </a:txBody>
                  <a:tcPr marL="127315" marR="73451" marT="97935" marB="97935"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tc>
                  <a:txBody>
                    <a:bodyPr/>
                    <a:lstStyle/>
                    <a:p>
                      <a:pPr algn="just"/>
                      <a:r>
                        <a:rPr lang="en-US" sz="1500" cap="none" spc="0">
                          <a:solidFill>
                            <a:schemeClr val="tx1"/>
                          </a:solidFill>
                          <a:effectLst/>
                        </a:rPr>
                        <a:t>“380000, 110000”</a:t>
                      </a:r>
                      <a:endParaRPr lang="de-DE" sz="1500" cap="none" spc="0">
                        <a:solidFill>
                          <a:schemeClr val="tx1"/>
                        </a:solidFill>
                        <a:effectLst/>
                        <a:latin typeface="Times New Roman" panose="02020603050405020304" pitchFamily="18" charset="0"/>
                        <a:ea typeface="SimSun" panose="02010600030101010101" pitchFamily="2" charset="-122"/>
                      </a:endParaRPr>
                    </a:p>
                  </a:txBody>
                  <a:tcPr marL="127315" marR="73451" marT="97935" marB="97935"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tc>
                  <a:txBody>
                    <a:bodyPr/>
                    <a:lstStyle/>
                    <a:p>
                      <a:pPr algn="just"/>
                      <a:r>
                        <a:rPr lang="en-US" sz="1500" cap="none" spc="0">
                          <a:solidFill>
                            <a:schemeClr val="tx1"/>
                          </a:solidFill>
                          <a:effectLst/>
                        </a:rPr>
                        <a:t>“50, 50”</a:t>
                      </a:r>
                      <a:endParaRPr lang="de-DE" sz="1500" cap="none" spc="0">
                        <a:solidFill>
                          <a:schemeClr val="tx1"/>
                        </a:solidFill>
                        <a:effectLst/>
                        <a:latin typeface="Times New Roman" panose="02020603050405020304" pitchFamily="18" charset="0"/>
                        <a:ea typeface="SimSun" panose="02010600030101010101" pitchFamily="2" charset="-122"/>
                      </a:endParaRPr>
                    </a:p>
                  </a:txBody>
                  <a:tcPr marL="127315" marR="73451" marT="97935" marB="97935"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tc>
                  <a:txBody>
                    <a:bodyPr/>
                    <a:lstStyle/>
                    <a:p>
                      <a:pPr algn="just"/>
                      <a:r>
                        <a:rPr lang="en-US" sz="1500" cap="none" spc="0" dirty="0">
                          <a:solidFill>
                            <a:schemeClr val="tx1"/>
                          </a:solidFill>
                          <a:effectLst/>
                        </a:rPr>
                        <a:t>“6, 6”</a:t>
                      </a:r>
                      <a:endParaRPr lang="de-DE" sz="1500" cap="none" spc="0" dirty="0">
                        <a:solidFill>
                          <a:schemeClr val="tx1"/>
                        </a:solidFill>
                        <a:effectLst/>
                        <a:latin typeface="Times New Roman" panose="02020603050405020304" pitchFamily="18" charset="0"/>
                        <a:ea typeface="SimSun" panose="02010600030101010101" pitchFamily="2" charset="-122"/>
                      </a:endParaRPr>
                    </a:p>
                  </a:txBody>
                  <a:tcPr marL="127315" marR="73451" marT="97935" marB="97935"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extLst>
                  <a:ext uri="{0D108BD9-81ED-4DB2-BD59-A6C34878D82A}">
                    <a16:rowId xmlns:a16="http://schemas.microsoft.com/office/drawing/2014/main" val="971955623"/>
                  </a:ext>
                </a:extLst>
              </a:tr>
            </a:tbl>
          </a:graphicData>
        </a:graphic>
      </p:graphicFrame>
      <p:pic>
        <p:nvPicPr>
          <p:cNvPr id="8" name="Grafik 7">
            <a:extLst>
              <a:ext uri="{FF2B5EF4-FFF2-40B4-BE49-F238E27FC236}">
                <a16:creationId xmlns:a16="http://schemas.microsoft.com/office/drawing/2014/main" id="{1CF86C95-BA3B-4EB7-B26C-8EA5E85D849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55056" y="1241571"/>
            <a:ext cx="4191469" cy="4664379"/>
          </a:xfrm>
          <a:prstGeom prst="rect">
            <a:avLst/>
          </a:prstGeom>
          <a:noFill/>
          <a:ln>
            <a:noFill/>
          </a:ln>
        </p:spPr>
      </p:pic>
    </p:spTree>
    <p:extLst>
      <p:ext uri="{BB962C8B-B14F-4D97-AF65-F5344CB8AC3E}">
        <p14:creationId xmlns:p14="http://schemas.microsoft.com/office/powerpoint/2010/main" val="283184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D1ED0-AEB8-238F-ADD9-023CF93CD73F}"/>
              </a:ext>
            </a:extLst>
          </p:cNvPr>
          <p:cNvSpPr>
            <a:spLocks noGrp="1"/>
          </p:cNvSpPr>
          <p:nvPr>
            <p:ph type="title"/>
          </p:nvPr>
        </p:nvSpPr>
        <p:spPr/>
        <p:txBody>
          <a:bodyPr/>
          <a:lstStyle/>
          <a:p>
            <a:r>
              <a:rPr lang="de-DE" dirty="0"/>
              <a:t>Outlook</a:t>
            </a:r>
          </a:p>
        </p:txBody>
      </p:sp>
      <p:sp>
        <p:nvSpPr>
          <p:cNvPr id="4" name="Date Placeholder 3">
            <a:extLst>
              <a:ext uri="{FF2B5EF4-FFF2-40B4-BE49-F238E27FC236}">
                <a16:creationId xmlns:a16="http://schemas.microsoft.com/office/drawing/2014/main" id="{45598723-4280-ED8F-CFA3-E5C504F8A764}"/>
              </a:ext>
            </a:extLst>
          </p:cNvPr>
          <p:cNvSpPr>
            <a:spLocks noGrp="1"/>
          </p:cNvSpPr>
          <p:nvPr>
            <p:ph type="dt" sz="half" idx="14"/>
          </p:nvPr>
        </p:nvSpPr>
        <p:spPr/>
        <p:txBody>
          <a:bodyPr/>
          <a:lstStyle/>
          <a:p>
            <a:pPr>
              <a:defRPr/>
            </a:pPr>
            <a:r>
              <a:rPr lang="de-DE"/>
              <a:t>04.11.2022</a:t>
            </a:r>
          </a:p>
        </p:txBody>
      </p:sp>
      <p:sp>
        <p:nvSpPr>
          <p:cNvPr id="5" name="Slide Number Placeholder 4">
            <a:extLst>
              <a:ext uri="{FF2B5EF4-FFF2-40B4-BE49-F238E27FC236}">
                <a16:creationId xmlns:a16="http://schemas.microsoft.com/office/drawing/2014/main" id="{C30F5FF3-154A-3376-1E79-8C975715879E}"/>
              </a:ext>
            </a:extLst>
          </p:cNvPr>
          <p:cNvSpPr>
            <a:spLocks noGrp="1"/>
          </p:cNvSpPr>
          <p:nvPr>
            <p:ph type="sldNum" sz="quarter" idx="15"/>
          </p:nvPr>
        </p:nvSpPr>
        <p:spPr/>
        <p:txBody>
          <a:bodyPr/>
          <a:lstStyle/>
          <a:p>
            <a:r>
              <a:rPr lang="de-DE" altLang="de-DE"/>
              <a:t>Seite </a:t>
            </a:r>
            <a:fld id="{85017A59-8930-4453-A956-2BCE3DEF98A2}" type="slidenum">
              <a:rPr lang="de-DE" altLang="de-DE" smtClean="0"/>
              <a:pPr/>
              <a:t>12</a:t>
            </a:fld>
            <a:endParaRPr lang="de-DE" altLang="de-DE"/>
          </a:p>
        </p:txBody>
      </p:sp>
      <p:graphicFrame>
        <p:nvGraphicFramePr>
          <p:cNvPr id="8" name="Diagramm 7">
            <a:extLst>
              <a:ext uri="{FF2B5EF4-FFF2-40B4-BE49-F238E27FC236}">
                <a16:creationId xmlns:a16="http://schemas.microsoft.com/office/drawing/2014/main" id="{14FF0E28-02BF-395B-6108-CD0760DF4D94}"/>
              </a:ext>
            </a:extLst>
          </p:cNvPr>
          <p:cNvGraphicFramePr/>
          <p:nvPr>
            <p:extLst>
              <p:ext uri="{D42A27DB-BD31-4B8C-83A1-F6EECF244321}">
                <p14:modId xmlns:p14="http://schemas.microsoft.com/office/powerpoint/2010/main" val="2747696275"/>
              </p:ext>
            </p:extLst>
          </p:nvPr>
        </p:nvGraphicFramePr>
        <p:xfrm>
          <a:off x="1286539" y="1137684"/>
          <a:ext cx="10621925" cy="46038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133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E8FCA-D504-BB3D-8375-AD0E1DCFB349}"/>
              </a:ext>
            </a:extLst>
          </p:cNvPr>
          <p:cNvSpPr>
            <a:spLocks noGrp="1"/>
          </p:cNvSpPr>
          <p:nvPr>
            <p:ph type="title"/>
          </p:nvPr>
        </p:nvSpPr>
        <p:spPr/>
        <p:txBody>
          <a:bodyPr/>
          <a:lstStyle/>
          <a:p>
            <a:r>
              <a:rPr lang="de-DE" dirty="0" err="1"/>
              <a:t>Conclusion</a:t>
            </a:r>
            <a:endParaRPr lang="de-DE" dirty="0"/>
          </a:p>
        </p:txBody>
      </p:sp>
      <p:sp>
        <p:nvSpPr>
          <p:cNvPr id="4" name="Date Placeholder 3">
            <a:extLst>
              <a:ext uri="{FF2B5EF4-FFF2-40B4-BE49-F238E27FC236}">
                <a16:creationId xmlns:a16="http://schemas.microsoft.com/office/drawing/2014/main" id="{EE27E18A-DC8D-6926-C746-E39E33B9B397}"/>
              </a:ext>
            </a:extLst>
          </p:cNvPr>
          <p:cNvSpPr>
            <a:spLocks noGrp="1"/>
          </p:cNvSpPr>
          <p:nvPr>
            <p:ph type="dt" sz="half" idx="14"/>
          </p:nvPr>
        </p:nvSpPr>
        <p:spPr/>
        <p:txBody>
          <a:bodyPr/>
          <a:lstStyle/>
          <a:p>
            <a:pPr>
              <a:defRPr/>
            </a:pPr>
            <a:r>
              <a:rPr lang="de-DE"/>
              <a:t>04.11.2022</a:t>
            </a:r>
          </a:p>
        </p:txBody>
      </p:sp>
      <p:sp>
        <p:nvSpPr>
          <p:cNvPr id="5" name="Slide Number Placeholder 4">
            <a:extLst>
              <a:ext uri="{FF2B5EF4-FFF2-40B4-BE49-F238E27FC236}">
                <a16:creationId xmlns:a16="http://schemas.microsoft.com/office/drawing/2014/main" id="{173FA9C1-BFA0-F770-E2B5-8ED3381AF6BB}"/>
              </a:ext>
            </a:extLst>
          </p:cNvPr>
          <p:cNvSpPr>
            <a:spLocks noGrp="1"/>
          </p:cNvSpPr>
          <p:nvPr>
            <p:ph type="sldNum" sz="quarter" idx="15"/>
          </p:nvPr>
        </p:nvSpPr>
        <p:spPr/>
        <p:txBody>
          <a:bodyPr/>
          <a:lstStyle/>
          <a:p>
            <a:r>
              <a:rPr lang="de-DE" altLang="de-DE"/>
              <a:t>Seite </a:t>
            </a:r>
            <a:fld id="{85017A59-8930-4453-A956-2BCE3DEF98A2}" type="slidenum">
              <a:rPr lang="de-DE" altLang="de-DE" smtClean="0"/>
              <a:pPr/>
              <a:t>13</a:t>
            </a:fld>
            <a:endParaRPr lang="de-DE" altLang="de-DE"/>
          </a:p>
        </p:txBody>
      </p:sp>
      <p:grpSp>
        <p:nvGrpSpPr>
          <p:cNvPr id="6" name="Gruppieren 5">
            <a:extLst>
              <a:ext uri="{FF2B5EF4-FFF2-40B4-BE49-F238E27FC236}">
                <a16:creationId xmlns:a16="http://schemas.microsoft.com/office/drawing/2014/main" id="{12FD39A0-8689-E7E6-4F1E-ED1B32230C13}"/>
              </a:ext>
            </a:extLst>
          </p:cNvPr>
          <p:cNvGrpSpPr/>
          <p:nvPr/>
        </p:nvGrpSpPr>
        <p:grpSpPr>
          <a:xfrm>
            <a:off x="1323605" y="1559970"/>
            <a:ext cx="1983546" cy="4168148"/>
            <a:chOff x="1398987" y="1637088"/>
            <a:chExt cx="1983546" cy="4168148"/>
          </a:xfrm>
        </p:grpSpPr>
        <p:sp>
          <p:nvSpPr>
            <p:cNvPr id="7" name="Ellipse 6">
              <a:extLst>
                <a:ext uri="{FF2B5EF4-FFF2-40B4-BE49-F238E27FC236}">
                  <a16:creationId xmlns:a16="http://schemas.microsoft.com/office/drawing/2014/main" id="{C67A949A-6241-7CD7-2283-B3C42A90EFCB}"/>
                </a:ext>
              </a:extLst>
            </p:cNvPr>
            <p:cNvSpPr/>
            <p:nvPr/>
          </p:nvSpPr>
          <p:spPr>
            <a:xfrm>
              <a:off x="1403677" y="1637088"/>
              <a:ext cx="1978856" cy="18288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0" dirty="0">
                <a:latin typeface="+mj-lt"/>
              </a:endParaRPr>
            </a:p>
          </p:txBody>
        </p:sp>
        <p:sp>
          <p:nvSpPr>
            <p:cNvPr id="8" name="Freihandform 53">
              <a:extLst>
                <a:ext uri="{FF2B5EF4-FFF2-40B4-BE49-F238E27FC236}">
                  <a16:creationId xmlns:a16="http://schemas.microsoft.com/office/drawing/2014/main" id="{C2A554DF-2D41-E0FA-1CF1-94D3C1545C93}"/>
                </a:ext>
              </a:extLst>
            </p:cNvPr>
            <p:cNvSpPr/>
            <p:nvPr/>
          </p:nvSpPr>
          <p:spPr>
            <a:xfrm rot="10800000">
              <a:off x="1398988" y="2551488"/>
              <a:ext cx="1983545" cy="3253748"/>
            </a:xfrm>
            <a:custGeom>
              <a:avLst/>
              <a:gdLst>
                <a:gd name="connsiteX0" fmla="*/ 1983545 w 1983545"/>
                <a:gd name="connsiteY0" fmla="*/ 3253748 h 3253748"/>
                <a:gd name="connsiteX1" fmla="*/ 994117 w 1983545"/>
                <a:gd name="connsiteY1" fmla="*/ 2396197 h 3253748"/>
                <a:gd name="connsiteX2" fmla="*/ 4689 w 1983545"/>
                <a:gd name="connsiteY2" fmla="*/ 3253748 h 3253748"/>
                <a:gd name="connsiteX3" fmla="*/ 0 w 1983545"/>
                <a:gd name="connsiteY3" fmla="*/ 3253748 h 3253748"/>
                <a:gd name="connsiteX4" fmla="*/ 0 w 1983545"/>
                <a:gd name="connsiteY4" fmla="*/ 0 h 3253748"/>
                <a:gd name="connsiteX5" fmla="*/ 1983545 w 1983545"/>
                <a:gd name="connsiteY5" fmla="*/ 0 h 325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3545" h="3253748">
                  <a:moveTo>
                    <a:pt x="1983545" y="3253748"/>
                  </a:moveTo>
                  <a:cubicBezTo>
                    <a:pt x="1983545" y="2780136"/>
                    <a:pt x="1540563" y="2396197"/>
                    <a:pt x="994117" y="2396197"/>
                  </a:cubicBezTo>
                  <a:cubicBezTo>
                    <a:pt x="447671" y="2396197"/>
                    <a:pt x="4689" y="2780136"/>
                    <a:pt x="4689" y="3253748"/>
                  </a:cubicBezTo>
                  <a:lnTo>
                    <a:pt x="0" y="3253748"/>
                  </a:lnTo>
                  <a:lnTo>
                    <a:pt x="0" y="0"/>
                  </a:lnTo>
                  <a:lnTo>
                    <a:pt x="1983545" y="0"/>
                  </a:ln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0" dirty="0">
                <a:latin typeface="+mj-lt"/>
              </a:endParaRPr>
            </a:p>
          </p:txBody>
        </p:sp>
        <p:sp>
          <p:nvSpPr>
            <p:cNvPr id="9" name="Rechteck 8">
              <a:extLst>
                <a:ext uri="{FF2B5EF4-FFF2-40B4-BE49-F238E27FC236}">
                  <a16:creationId xmlns:a16="http://schemas.microsoft.com/office/drawing/2014/main" id="{B3EFF556-9D90-D1D5-A8A1-D1C8CDB4E024}"/>
                </a:ext>
              </a:extLst>
            </p:cNvPr>
            <p:cNvSpPr/>
            <p:nvPr/>
          </p:nvSpPr>
          <p:spPr>
            <a:xfrm>
              <a:off x="1398987" y="3429000"/>
              <a:ext cx="1978856" cy="2180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latin typeface="+mj-lt"/>
                </a:rPr>
                <a:t>Data and </a:t>
              </a:r>
              <a:r>
                <a:rPr lang="de-DE" sz="2000" dirty="0" err="1">
                  <a:latin typeface="+mj-lt"/>
                </a:rPr>
                <a:t>input</a:t>
              </a:r>
              <a:r>
                <a:rPr lang="de-DE" sz="2000" dirty="0">
                  <a:latin typeface="+mj-lt"/>
                </a:rPr>
                <a:t> </a:t>
              </a:r>
              <a:r>
                <a:rPr lang="de-DE" sz="2000" dirty="0" err="1">
                  <a:latin typeface="+mj-lt"/>
                </a:rPr>
                <a:t>of</a:t>
              </a:r>
              <a:r>
                <a:rPr lang="de-DE" sz="2000" dirty="0">
                  <a:latin typeface="+mj-lt"/>
                </a:rPr>
                <a:t> the </a:t>
              </a:r>
              <a:r>
                <a:rPr lang="de-DE" sz="2000" dirty="0" err="1">
                  <a:latin typeface="+mj-lt"/>
                </a:rPr>
                <a:t>tool</a:t>
              </a:r>
              <a:r>
                <a:rPr lang="de-DE" sz="2000" dirty="0">
                  <a:latin typeface="+mj-lt"/>
                </a:rPr>
                <a:t> </a:t>
              </a:r>
              <a:r>
                <a:rPr lang="de-DE" sz="2000" dirty="0" err="1">
                  <a:latin typeface="+mj-lt"/>
                </a:rPr>
                <a:t>is</a:t>
              </a:r>
              <a:r>
                <a:rPr lang="de-DE" sz="2000" dirty="0">
                  <a:latin typeface="+mj-lt"/>
                </a:rPr>
                <a:t> </a:t>
              </a:r>
              <a:r>
                <a:rPr lang="de-DE" sz="2000" dirty="0" err="1">
                  <a:latin typeface="+mj-lt"/>
                </a:rPr>
                <a:t>publicly</a:t>
              </a:r>
              <a:r>
                <a:rPr lang="de-DE" sz="2000" dirty="0">
                  <a:latin typeface="+mj-lt"/>
                </a:rPr>
                <a:t> </a:t>
              </a:r>
              <a:r>
                <a:rPr lang="de-DE" sz="2000" dirty="0" err="1">
                  <a:latin typeface="+mj-lt"/>
                </a:rPr>
                <a:t>available</a:t>
              </a:r>
              <a:r>
                <a:rPr lang="de-DE" sz="2000" dirty="0">
                  <a:latin typeface="+mj-lt"/>
                </a:rPr>
                <a:t> and </a:t>
              </a:r>
              <a:r>
                <a:rPr lang="de-DE" sz="2000" dirty="0" err="1">
                  <a:latin typeface="+mj-lt"/>
                </a:rPr>
                <a:t>used</a:t>
              </a:r>
              <a:r>
                <a:rPr lang="de-DE" sz="2000" dirty="0">
                  <a:latin typeface="+mj-lt"/>
                </a:rPr>
                <a:t> </a:t>
              </a:r>
              <a:r>
                <a:rPr lang="de-DE" sz="2000" dirty="0" err="1">
                  <a:latin typeface="+mj-lt"/>
                </a:rPr>
                <a:t>globally</a:t>
              </a:r>
              <a:endParaRPr lang="de-DE" sz="2000" dirty="0">
                <a:latin typeface="+mj-lt"/>
              </a:endParaRPr>
            </a:p>
          </p:txBody>
        </p:sp>
      </p:grpSp>
      <p:grpSp>
        <p:nvGrpSpPr>
          <p:cNvPr id="10" name="Gruppieren 9">
            <a:extLst>
              <a:ext uri="{FF2B5EF4-FFF2-40B4-BE49-F238E27FC236}">
                <a16:creationId xmlns:a16="http://schemas.microsoft.com/office/drawing/2014/main" id="{FD9D86CA-87AF-B1FD-3F65-0D072ED66CA0}"/>
              </a:ext>
            </a:extLst>
          </p:cNvPr>
          <p:cNvGrpSpPr/>
          <p:nvPr/>
        </p:nvGrpSpPr>
        <p:grpSpPr>
          <a:xfrm>
            <a:off x="3990861" y="1559969"/>
            <a:ext cx="1983546" cy="4168148"/>
            <a:chOff x="1398987" y="1637088"/>
            <a:chExt cx="1983546" cy="4168148"/>
          </a:xfrm>
        </p:grpSpPr>
        <p:sp>
          <p:nvSpPr>
            <p:cNvPr id="11" name="Ellipse 10">
              <a:extLst>
                <a:ext uri="{FF2B5EF4-FFF2-40B4-BE49-F238E27FC236}">
                  <a16:creationId xmlns:a16="http://schemas.microsoft.com/office/drawing/2014/main" id="{DEDC557C-3FC5-4CC4-2D1E-7882F07CDF0E}"/>
                </a:ext>
              </a:extLst>
            </p:cNvPr>
            <p:cNvSpPr/>
            <p:nvPr/>
          </p:nvSpPr>
          <p:spPr>
            <a:xfrm>
              <a:off x="1403677" y="1637088"/>
              <a:ext cx="1978856" cy="18288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0" dirty="0">
                <a:latin typeface="+mj-lt"/>
              </a:endParaRPr>
            </a:p>
          </p:txBody>
        </p:sp>
        <p:sp>
          <p:nvSpPr>
            <p:cNvPr id="12" name="Freihandform 53">
              <a:extLst>
                <a:ext uri="{FF2B5EF4-FFF2-40B4-BE49-F238E27FC236}">
                  <a16:creationId xmlns:a16="http://schemas.microsoft.com/office/drawing/2014/main" id="{CE07DAD8-8CBC-4A01-1892-6218F8402D14}"/>
                </a:ext>
              </a:extLst>
            </p:cNvPr>
            <p:cNvSpPr/>
            <p:nvPr/>
          </p:nvSpPr>
          <p:spPr>
            <a:xfrm rot="10800000">
              <a:off x="1398988" y="2551488"/>
              <a:ext cx="1983545" cy="3253748"/>
            </a:xfrm>
            <a:custGeom>
              <a:avLst/>
              <a:gdLst>
                <a:gd name="connsiteX0" fmla="*/ 1983545 w 1983545"/>
                <a:gd name="connsiteY0" fmla="*/ 3253748 h 3253748"/>
                <a:gd name="connsiteX1" fmla="*/ 994117 w 1983545"/>
                <a:gd name="connsiteY1" fmla="*/ 2396197 h 3253748"/>
                <a:gd name="connsiteX2" fmla="*/ 4689 w 1983545"/>
                <a:gd name="connsiteY2" fmla="*/ 3253748 h 3253748"/>
                <a:gd name="connsiteX3" fmla="*/ 0 w 1983545"/>
                <a:gd name="connsiteY3" fmla="*/ 3253748 h 3253748"/>
                <a:gd name="connsiteX4" fmla="*/ 0 w 1983545"/>
                <a:gd name="connsiteY4" fmla="*/ 0 h 3253748"/>
                <a:gd name="connsiteX5" fmla="*/ 1983545 w 1983545"/>
                <a:gd name="connsiteY5" fmla="*/ 0 h 325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3545" h="3253748">
                  <a:moveTo>
                    <a:pt x="1983545" y="3253748"/>
                  </a:moveTo>
                  <a:cubicBezTo>
                    <a:pt x="1983545" y="2780136"/>
                    <a:pt x="1540563" y="2396197"/>
                    <a:pt x="994117" y="2396197"/>
                  </a:cubicBezTo>
                  <a:cubicBezTo>
                    <a:pt x="447671" y="2396197"/>
                    <a:pt x="4689" y="2780136"/>
                    <a:pt x="4689" y="3253748"/>
                  </a:cubicBezTo>
                  <a:lnTo>
                    <a:pt x="0" y="3253748"/>
                  </a:lnTo>
                  <a:lnTo>
                    <a:pt x="0" y="0"/>
                  </a:lnTo>
                  <a:lnTo>
                    <a:pt x="1983545" y="0"/>
                  </a:ln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0" dirty="0">
                <a:latin typeface="+mj-lt"/>
              </a:endParaRPr>
            </a:p>
          </p:txBody>
        </p:sp>
        <p:sp>
          <p:nvSpPr>
            <p:cNvPr id="13" name="Rechteck 12">
              <a:extLst>
                <a:ext uri="{FF2B5EF4-FFF2-40B4-BE49-F238E27FC236}">
                  <a16:creationId xmlns:a16="http://schemas.microsoft.com/office/drawing/2014/main" id="{162D5C49-E3BC-5DD5-5D7F-86C4D35C6ECB}"/>
                </a:ext>
              </a:extLst>
            </p:cNvPr>
            <p:cNvSpPr/>
            <p:nvPr/>
          </p:nvSpPr>
          <p:spPr>
            <a:xfrm>
              <a:off x="1398987" y="3429000"/>
              <a:ext cx="1978856" cy="2180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latin typeface="+mj-lt"/>
                </a:rPr>
                <a:t>Through the </a:t>
              </a:r>
              <a:r>
                <a:rPr lang="de-DE" sz="2000" dirty="0" err="1">
                  <a:latin typeface="+mj-lt"/>
                </a:rPr>
                <a:t>use</a:t>
              </a:r>
              <a:r>
                <a:rPr lang="de-DE" sz="2000" dirty="0">
                  <a:latin typeface="+mj-lt"/>
                </a:rPr>
                <a:t> </a:t>
              </a:r>
              <a:r>
                <a:rPr lang="de-DE" sz="2000" dirty="0" err="1">
                  <a:latin typeface="+mj-lt"/>
                </a:rPr>
                <a:t>of</a:t>
              </a:r>
              <a:r>
                <a:rPr lang="de-DE" sz="2000" dirty="0">
                  <a:latin typeface="+mj-lt"/>
                </a:rPr>
                <a:t> </a:t>
              </a:r>
              <a:r>
                <a:rPr lang="de-DE" sz="2000" dirty="0" err="1">
                  <a:latin typeface="+mj-lt"/>
                </a:rPr>
                <a:t>only</a:t>
              </a:r>
              <a:r>
                <a:rPr lang="de-DE" sz="2000" dirty="0">
                  <a:latin typeface="+mj-lt"/>
                </a:rPr>
                <a:t> Python, the </a:t>
              </a:r>
              <a:r>
                <a:rPr lang="de-DE" sz="2000" dirty="0" err="1">
                  <a:latin typeface="+mj-lt"/>
                </a:rPr>
                <a:t>tool</a:t>
              </a:r>
              <a:r>
                <a:rPr lang="de-DE" sz="2000" dirty="0">
                  <a:latin typeface="+mj-lt"/>
                </a:rPr>
                <a:t> </a:t>
              </a:r>
              <a:r>
                <a:rPr lang="de-DE" sz="2000" dirty="0" err="1">
                  <a:latin typeface="+mj-lt"/>
                </a:rPr>
                <a:t>can</a:t>
              </a:r>
              <a:r>
                <a:rPr lang="de-DE" sz="2000" dirty="0">
                  <a:latin typeface="+mj-lt"/>
                </a:rPr>
                <a:t> </a:t>
              </a:r>
              <a:r>
                <a:rPr lang="de-DE" sz="2000" dirty="0" err="1">
                  <a:latin typeface="+mj-lt"/>
                </a:rPr>
                <a:t>be</a:t>
              </a:r>
              <a:r>
                <a:rPr lang="de-DE" sz="2000" dirty="0">
                  <a:latin typeface="+mj-lt"/>
                </a:rPr>
                <a:t> </a:t>
              </a:r>
              <a:r>
                <a:rPr lang="de-DE" sz="2000" dirty="0" err="1">
                  <a:latin typeface="+mj-lt"/>
                </a:rPr>
                <a:t>replicated</a:t>
              </a:r>
              <a:r>
                <a:rPr lang="de-DE" sz="2000" dirty="0">
                  <a:latin typeface="+mj-lt"/>
                </a:rPr>
                <a:t> </a:t>
              </a:r>
              <a:r>
                <a:rPr lang="de-DE" sz="2000" dirty="0" err="1">
                  <a:latin typeface="+mj-lt"/>
                </a:rPr>
                <a:t>easily</a:t>
              </a:r>
              <a:endParaRPr lang="de-DE" sz="2000" dirty="0">
                <a:latin typeface="+mj-lt"/>
              </a:endParaRPr>
            </a:p>
          </p:txBody>
        </p:sp>
      </p:grpSp>
      <p:grpSp>
        <p:nvGrpSpPr>
          <p:cNvPr id="14" name="Gruppieren 13">
            <a:extLst>
              <a:ext uri="{FF2B5EF4-FFF2-40B4-BE49-F238E27FC236}">
                <a16:creationId xmlns:a16="http://schemas.microsoft.com/office/drawing/2014/main" id="{2018C7F8-2EFA-1743-8CF7-EDE5789052CB}"/>
              </a:ext>
            </a:extLst>
          </p:cNvPr>
          <p:cNvGrpSpPr/>
          <p:nvPr/>
        </p:nvGrpSpPr>
        <p:grpSpPr>
          <a:xfrm>
            <a:off x="6755032" y="1539421"/>
            <a:ext cx="1983546" cy="4168148"/>
            <a:chOff x="6830613" y="1616540"/>
            <a:chExt cx="1983546" cy="4168148"/>
          </a:xfrm>
        </p:grpSpPr>
        <p:sp>
          <p:nvSpPr>
            <p:cNvPr id="15" name="Ellipse 14">
              <a:extLst>
                <a:ext uri="{FF2B5EF4-FFF2-40B4-BE49-F238E27FC236}">
                  <a16:creationId xmlns:a16="http://schemas.microsoft.com/office/drawing/2014/main" id="{C78DF2D0-8580-D85E-D946-36132F568AD8}"/>
                </a:ext>
              </a:extLst>
            </p:cNvPr>
            <p:cNvSpPr/>
            <p:nvPr/>
          </p:nvSpPr>
          <p:spPr>
            <a:xfrm>
              <a:off x="6835303" y="1616540"/>
              <a:ext cx="1978856" cy="18288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0" dirty="0">
                <a:latin typeface="+mj-lt"/>
              </a:endParaRPr>
            </a:p>
          </p:txBody>
        </p:sp>
        <p:sp>
          <p:nvSpPr>
            <p:cNvPr id="16" name="Freihandform 53">
              <a:extLst>
                <a:ext uri="{FF2B5EF4-FFF2-40B4-BE49-F238E27FC236}">
                  <a16:creationId xmlns:a16="http://schemas.microsoft.com/office/drawing/2014/main" id="{117E0898-8BDF-E595-9CDA-DC335C5527BF}"/>
                </a:ext>
              </a:extLst>
            </p:cNvPr>
            <p:cNvSpPr/>
            <p:nvPr/>
          </p:nvSpPr>
          <p:spPr>
            <a:xfrm rot="10800000">
              <a:off x="6830614" y="2530940"/>
              <a:ext cx="1983545" cy="3253748"/>
            </a:xfrm>
            <a:custGeom>
              <a:avLst/>
              <a:gdLst>
                <a:gd name="connsiteX0" fmla="*/ 1983545 w 1983545"/>
                <a:gd name="connsiteY0" fmla="*/ 3253748 h 3253748"/>
                <a:gd name="connsiteX1" fmla="*/ 994117 w 1983545"/>
                <a:gd name="connsiteY1" fmla="*/ 2396197 h 3253748"/>
                <a:gd name="connsiteX2" fmla="*/ 4689 w 1983545"/>
                <a:gd name="connsiteY2" fmla="*/ 3253748 h 3253748"/>
                <a:gd name="connsiteX3" fmla="*/ 0 w 1983545"/>
                <a:gd name="connsiteY3" fmla="*/ 3253748 h 3253748"/>
                <a:gd name="connsiteX4" fmla="*/ 0 w 1983545"/>
                <a:gd name="connsiteY4" fmla="*/ 0 h 3253748"/>
                <a:gd name="connsiteX5" fmla="*/ 1983545 w 1983545"/>
                <a:gd name="connsiteY5" fmla="*/ 0 h 325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3545" h="3253748">
                  <a:moveTo>
                    <a:pt x="1983545" y="3253748"/>
                  </a:moveTo>
                  <a:cubicBezTo>
                    <a:pt x="1983545" y="2780136"/>
                    <a:pt x="1540563" y="2396197"/>
                    <a:pt x="994117" y="2396197"/>
                  </a:cubicBezTo>
                  <a:cubicBezTo>
                    <a:pt x="447671" y="2396197"/>
                    <a:pt x="4689" y="2780136"/>
                    <a:pt x="4689" y="3253748"/>
                  </a:cubicBezTo>
                  <a:lnTo>
                    <a:pt x="0" y="3253748"/>
                  </a:lnTo>
                  <a:lnTo>
                    <a:pt x="0" y="0"/>
                  </a:lnTo>
                  <a:lnTo>
                    <a:pt x="1983545" y="0"/>
                  </a:ln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0" dirty="0">
                <a:latin typeface="+mj-lt"/>
              </a:endParaRPr>
            </a:p>
          </p:txBody>
        </p:sp>
        <p:sp>
          <p:nvSpPr>
            <p:cNvPr id="17" name="Rechteck 16">
              <a:extLst>
                <a:ext uri="{FF2B5EF4-FFF2-40B4-BE49-F238E27FC236}">
                  <a16:creationId xmlns:a16="http://schemas.microsoft.com/office/drawing/2014/main" id="{73DCA86D-591F-2AD2-8D6B-48D0A2BEBA5A}"/>
                </a:ext>
              </a:extLst>
            </p:cNvPr>
            <p:cNvSpPr/>
            <p:nvPr/>
          </p:nvSpPr>
          <p:spPr>
            <a:xfrm>
              <a:off x="6830613" y="3408452"/>
              <a:ext cx="1978856" cy="2180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latin typeface="+mj-lt"/>
                </a:rPr>
                <a:t>Filter and </a:t>
              </a:r>
              <a:r>
                <a:rPr lang="de-DE" sz="2000" dirty="0" err="1">
                  <a:latin typeface="+mj-lt"/>
                </a:rPr>
                <a:t>part</a:t>
              </a:r>
              <a:r>
                <a:rPr lang="de-DE" sz="2000" dirty="0">
                  <a:latin typeface="+mj-lt"/>
                </a:rPr>
                <a:t> </a:t>
              </a:r>
              <a:r>
                <a:rPr lang="de-DE" sz="2000" dirty="0" err="1">
                  <a:latin typeface="+mj-lt"/>
                </a:rPr>
                <a:t>of</a:t>
              </a:r>
              <a:r>
                <a:rPr lang="de-DE" sz="2000" dirty="0">
                  <a:latin typeface="+mj-lt"/>
                </a:rPr>
                <a:t> the Power </a:t>
              </a:r>
              <a:r>
                <a:rPr lang="de-DE" sz="2000" dirty="0" err="1">
                  <a:latin typeface="+mj-lt"/>
                </a:rPr>
                <a:t>Script</a:t>
              </a:r>
              <a:r>
                <a:rPr lang="de-DE" sz="2000" dirty="0">
                  <a:latin typeface="+mj-lt"/>
                </a:rPr>
                <a:t> </a:t>
              </a:r>
              <a:r>
                <a:rPr lang="de-DE" sz="2000" dirty="0" err="1">
                  <a:latin typeface="+mj-lt"/>
                </a:rPr>
                <a:t>has</a:t>
              </a:r>
              <a:r>
                <a:rPr lang="de-DE" sz="2000" dirty="0">
                  <a:latin typeface="+mj-lt"/>
                </a:rPr>
                <a:t> </a:t>
              </a:r>
              <a:r>
                <a:rPr lang="de-DE" sz="2000" dirty="0" err="1">
                  <a:latin typeface="+mj-lt"/>
                </a:rPr>
                <a:t>been</a:t>
              </a:r>
              <a:r>
                <a:rPr lang="de-DE" sz="2000" dirty="0">
                  <a:latin typeface="+mj-lt"/>
                </a:rPr>
                <a:t> </a:t>
              </a:r>
              <a:r>
                <a:rPr lang="de-DE" sz="2000" dirty="0" err="1">
                  <a:latin typeface="+mj-lt"/>
                </a:rPr>
                <a:t>implemented</a:t>
              </a:r>
              <a:endParaRPr lang="de-DE" sz="2000" dirty="0">
                <a:latin typeface="+mj-lt"/>
              </a:endParaRPr>
            </a:p>
          </p:txBody>
        </p:sp>
      </p:grpSp>
      <p:grpSp>
        <p:nvGrpSpPr>
          <p:cNvPr id="18" name="Gruppieren 17">
            <a:extLst>
              <a:ext uri="{FF2B5EF4-FFF2-40B4-BE49-F238E27FC236}">
                <a16:creationId xmlns:a16="http://schemas.microsoft.com/office/drawing/2014/main" id="{70A0AAD5-8BD1-6703-F488-A29985BA6777}"/>
              </a:ext>
            </a:extLst>
          </p:cNvPr>
          <p:cNvGrpSpPr/>
          <p:nvPr/>
        </p:nvGrpSpPr>
        <p:grpSpPr>
          <a:xfrm>
            <a:off x="9407659" y="1539421"/>
            <a:ext cx="1983546" cy="4168148"/>
            <a:chOff x="9524133" y="1616540"/>
            <a:chExt cx="1983546" cy="4168148"/>
          </a:xfrm>
        </p:grpSpPr>
        <p:sp>
          <p:nvSpPr>
            <p:cNvPr id="19" name="Ellipse 18">
              <a:extLst>
                <a:ext uri="{FF2B5EF4-FFF2-40B4-BE49-F238E27FC236}">
                  <a16:creationId xmlns:a16="http://schemas.microsoft.com/office/drawing/2014/main" id="{5E4341EE-BDB2-48C8-A0DE-A42ED8E9CA96}"/>
                </a:ext>
              </a:extLst>
            </p:cNvPr>
            <p:cNvSpPr/>
            <p:nvPr/>
          </p:nvSpPr>
          <p:spPr>
            <a:xfrm>
              <a:off x="9528823" y="1616540"/>
              <a:ext cx="1978856" cy="18288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0" dirty="0">
                <a:latin typeface="+mj-lt"/>
              </a:endParaRPr>
            </a:p>
          </p:txBody>
        </p:sp>
        <p:sp>
          <p:nvSpPr>
            <p:cNvPr id="20" name="Freihandform 53">
              <a:extLst>
                <a:ext uri="{FF2B5EF4-FFF2-40B4-BE49-F238E27FC236}">
                  <a16:creationId xmlns:a16="http://schemas.microsoft.com/office/drawing/2014/main" id="{C628FEE7-1CB0-FBFB-B8DF-8FF80A015E2C}"/>
                </a:ext>
              </a:extLst>
            </p:cNvPr>
            <p:cNvSpPr/>
            <p:nvPr/>
          </p:nvSpPr>
          <p:spPr>
            <a:xfrm rot="10800000">
              <a:off x="9524134" y="2530940"/>
              <a:ext cx="1983545" cy="3253748"/>
            </a:xfrm>
            <a:custGeom>
              <a:avLst/>
              <a:gdLst>
                <a:gd name="connsiteX0" fmla="*/ 1983545 w 1983545"/>
                <a:gd name="connsiteY0" fmla="*/ 3253748 h 3253748"/>
                <a:gd name="connsiteX1" fmla="*/ 994117 w 1983545"/>
                <a:gd name="connsiteY1" fmla="*/ 2396197 h 3253748"/>
                <a:gd name="connsiteX2" fmla="*/ 4689 w 1983545"/>
                <a:gd name="connsiteY2" fmla="*/ 3253748 h 3253748"/>
                <a:gd name="connsiteX3" fmla="*/ 0 w 1983545"/>
                <a:gd name="connsiteY3" fmla="*/ 3253748 h 3253748"/>
                <a:gd name="connsiteX4" fmla="*/ 0 w 1983545"/>
                <a:gd name="connsiteY4" fmla="*/ 0 h 3253748"/>
                <a:gd name="connsiteX5" fmla="*/ 1983545 w 1983545"/>
                <a:gd name="connsiteY5" fmla="*/ 0 h 325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3545" h="3253748">
                  <a:moveTo>
                    <a:pt x="1983545" y="3253748"/>
                  </a:moveTo>
                  <a:cubicBezTo>
                    <a:pt x="1983545" y="2780136"/>
                    <a:pt x="1540563" y="2396197"/>
                    <a:pt x="994117" y="2396197"/>
                  </a:cubicBezTo>
                  <a:cubicBezTo>
                    <a:pt x="447671" y="2396197"/>
                    <a:pt x="4689" y="2780136"/>
                    <a:pt x="4689" y="3253748"/>
                  </a:cubicBezTo>
                  <a:lnTo>
                    <a:pt x="0" y="3253748"/>
                  </a:lnTo>
                  <a:lnTo>
                    <a:pt x="0" y="0"/>
                  </a:lnTo>
                  <a:lnTo>
                    <a:pt x="1983545" y="0"/>
                  </a:ln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0" dirty="0">
                <a:latin typeface="+mj-lt"/>
              </a:endParaRPr>
            </a:p>
          </p:txBody>
        </p:sp>
        <p:sp>
          <p:nvSpPr>
            <p:cNvPr id="21" name="Rechteck 20">
              <a:extLst>
                <a:ext uri="{FF2B5EF4-FFF2-40B4-BE49-F238E27FC236}">
                  <a16:creationId xmlns:a16="http://schemas.microsoft.com/office/drawing/2014/main" id="{5F5DFD87-8BBE-8C70-D857-1E4C4FE63306}"/>
                </a:ext>
              </a:extLst>
            </p:cNvPr>
            <p:cNvSpPr/>
            <p:nvPr/>
          </p:nvSpPr>
          <p:spPr>
            <a:xfrm>
              <a:off x="9524133" y="3408452"/>
              <a:ext cx="1978856" cy="2180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latin typeface="+mj-lt"/>
                </a:rPr>
                <a:t>Rest </a:t>
              </a:r>
              <a:r>
                <a:rPr lang="de-DE" sz="2000" dirty="0" err="1">
                  <a:latin typeface="+mj-lt"/>
                </a:rPr>
                <a:t>of</a:t>
              </a:r>
              <a:r>
                <a:rPr lang="de-DE" sz="2000" dirty="0">
                  <a:latin typeface="+mj-lt"/>
                </a:rPr>
                <a:t> the Power </a:t>
              </a:r>
              <a:r>
                <a:rPr lang="de-DE" sz="2000" dirty="0" err="1">
                  <a:latin typeface="+mj-lt"/>
                </a:rPr>
                <a:t>Script</a:t>
              </a:r>
              <a:r>
                <a:rPr lang="de-DE" sz="2000" dirty="0">
                  <a:latin typeface="+mj-lt"/>
                </a:rPr>
                <a:t> </a:t>
              </a:r>
              <a:r>
                <a:rPr lang="de-DE" sz="2000" dirty="0" err="1">
                  <a:latin typeface="+mj-lt"/>
                </a:rPr>
                <a:t>has</a:t>
              </a:r>
              <a:r>
                <a:rPr lang="de-DE" sz="2000" dirty="0">
                  <a:latin typeface="+mj-lt"/>
                </a:rPr>
                <a:t> </a:t>
              </a:r>
              <a:r>
                <a:rPr lang="de-DE" sz="2000" dirty="0" err="1">
                  <a:latin typeface="+mj-lt"/>
                </a:rPr>
                <a:t>to</a:t>
              </a:r>
              <a:r>
                <a:rPr lang="de-DE" sz="2000" dirty="0">
                  <a:latin typeface="+mj-lt"/>
                </a:rPr>
                <a:t> </a:t>
              </a:r>
              <a:r>
                <a:rPr lang="de-DE" sz="2000" dirty="0" err="1">
                  <a:latin typeface="+mj-lt"/>
                </a:rPr>
                <a:t>be</a:t>
              </a:r>
              <a:r>
                <a:rPr lang="de-DE" sz="2000" dirty="0">
                  <a:latin typeface="+mj-lt"/>
                </a:rPr>
                <a:t> </a:t>
              </a:r>
              <a:r>
                <a:rPr lang="de-DE" sz="2000" dirty="0" err="1">
                  <a:latin typeface="+mj-lt"/>
                </a:rPr>
                <a:t>implemented</a:t>
              </a:r>
              <a:endParaRPr lang="de-DE" sz="2000" dirty="0">
                <a:latin typeface="+mj-lt"/>
              </a:endParaRPr>
            </a:p>
          </p:txBody>
        </p:sp>
      </p:grpSp>
      <p:sp>
        <p:nvSpPr>
          <p:cNvPr id="26" name="Sehne 25">
            <a:extLst>
              <a:ext uri="{FF2B5EF4-FFF2-40B4-BE49-F238E27FC236}">
                <a16:creationId xmlns:a16="http://schemas.microsoft.com/office/drawing/2014/main" id="{24C67DF0-728E-F315-6B11-87D5CE935B3A}"/>
              </a:ext>
            </a:extLst>
          </p:cNvPr>
          <p:cNvSpPr/>
          <p:nvPr/>
        </p:nvSpPr>
        <p:spPr>
          <a:xfrm rot="17489648">
            <a:off x="7481102" y="2072918"/>
            <a:ext cx="482179" cy="396127"/>
          </a:xfrm>
          <a:prstGeom prst="chord">
            <a:avLst>
              <a:gd name="adj1" fmla="val 2818011"/>
              <a:gd name="adj2" fmla="val 16256179"/>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7" name="Grafik 26" descr="Netzplandiagramm mit einfarbiger Füllung">
            <a:extLst>
              <a:ext uri="{FF2B5EF4-FFF2-40B4-BE49-F238E27FC236}">
                <a16:creationId xmlns:a16="http://schemas.microsoft.com/office/drawing/2014/main" id="{B6006CEA-857D-41FA-8313-FD4C98AECFA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51298" y="1740636"/>
            <a:ext cx="1331970" cy="1331970"/>
          </a:xfrm>
          <a:prstGeom prst="rect">
            <a:avLst/>
          </a:prstGeom>
        </p:spPr>
      </p:pic>
      <p:pic>
        <p:nvPicPr>
          <p:cNvPr id="29" name="Grafik 28" descr="Cmd (Terminal) mit einfarbiger Füllung">
            <a:extLst>
              <a:ext uri="{FF2B5EF4-FFF2-40B4-BE49-F238E27FC236}">
                <a16:creationId xmlns:a16="http://schemas.microsoft.com/office/drawing/2014/main" id="{BD33399F-D297-64AE-D6CE-3645D7D11A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05758" y="1747226"/>
            <a:ext cx="1325379" cy="1325379"/>
          </a:xfrm>
          <a:prstGeom prst="rect">
            <a:avLst/>
          </a:prstGeom>
        </p:spPr>
      </p:pic>
      <p:pic>
        <p:nvPicPr>
          <p:cNvPr id="30" name="Grafik 29" descr="Balkendiagramm mit einfarbiger Füllung">
            <a:extLst>
              <a:ext uri="{FF2B5EF4-FFF2-40B4-BE49-F238E27FC236}">
                <a16:creationId xmlns:a16="http://schemas.microsoft.com/office/drawing/2014/main" id="{0FF62F62-268E-C9C1-9E40-1DF7ED8C965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90100" y="1690382"/>
            <a:ext cx="1381852" cy="1381852"/>
          </a:xfrm>
          <a:prstGeom prst="rect">
            <a:avLst/>
          </a:prstGeom>
        </p:spPr>
      </p:pic>
      <p:pic>
        <p:nvPicPr>
          <p:cNvPr id="32" name="Grafik 31" descr="Programmierer mit einfarbiger Füllung">
            <a:extLst>
              <a:ext uri="{FF2B5EF4-FFF2-40B4-BE49-F238E27FC236}">
                <a16:creationId xmlns:a16="http://schemas.microsoft.com/office/drawing/2014/main" id="{1B6486F9-95EE-9B44-0175-2723F250BE7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16925" y="1595154"/>
            <a:ext cx="1477080" cy="1477080"/>
          </a:xfrm>
          <a:prstGeom prst="rect">
            <a:avLst/>
          </a:prstGeom>
        </p:spPr>
      </p:pic>
    </p:spTree>
    <p:extLst>
      <p:ext uri="{BB962C8B-B14F-4D97-AF65-F5344CB8AC3E}">
        <p14:creationId xmlns:p14="http://schemas.microsoft.com/office/powerpoint/2010/main" val="2658433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16D028-EC01-DF39-A833-78966E449327}"/>
              </a:ext>
            </a:extLst>
          </p:cNvPr>
          <p:cNvSpPr>
            <a:spLocks noGrp="1"/>
          </p:cNvSpPr>
          <p:nvPr>
            <p:ph type="title"/>
          </p:nvPr>
        </p:nvSpPr>
        <p:spPr/>
        <p:txBody>
          <a:bodyPr/>
          <a:lstStyle/>
          <a:p>
            <a:r>
              <a:rPr lang="de-DE" dirty="0"/>
              <a:t>Contact</a:t>
            </a:r>
          </a:p>
        </p:txBody>
      </p:sp>
      <p:sp>
        <p:nvSpPr>
          <p:cNvPr id="4" name="Datumsplatzhalter 3">
            <a:extLst>
              <a:ext uri="{FF2B5EF4-FFF2-40B4-BE49-F238E27FC236}">
                <a16:creationId xmlns:a16="http://schemas.microsoft.com/office/drawing/2014/main" id="{B5816762-1EB2-B748-8FE8-7CF49F80B6B5}"/>
              </a:ext>
            </a:extLst>
          </p:cNvPr>
          <p:cNvSpPr>
            <a:spLocks noGrp="1"/>
          </p:cNvSpPr>
          <p:nvPr>
            <p:ph type="dt" sz="half" idx="14"/>
          </p:nvPr>
        </p:nvSpPr>
        <p:spPr/>
        <p:txBody>
          <a:bodyPr/>
          <a:lstStyle/>
          <a:p>
            <a:pPr>
              <a:defRPr/>
            </a:pPr>
            <a:r>
              <a:rPr lang="de-DE"/>
              <a:t>04.11.2022</a:t>
            </a:r>
          </a:p>
        </p:txBody>
      </p:sp>
      <p:sp>
        <p:nvSpPr>
          <p:cNvPr id="5" name="Foliennummernplatzhalter 4">
            <a:extLst>
              <a:ext uri="{FF2B5EF4-FFF2-40B4-BE49-F238E27FC236}">
                <a16:creationId xmlns:a16="http://schemas.microsoft.com/office/drawing/2014/main" id="{3E955088-A3A7-F5CC-9773-C9CF08BACAB1}"/>
              </a:ext>
            </a:extLst>
          </p:cNvPr>
          <p:cNvSpPr>
            <a:spLocks noGrp="1"/>
          </p:cNvSpPr>
          <p:nvPr>
            <p:ph type="sldNum" sz="quarter" idx="15"/>
          </p:nvPr>
        </p:nvSpPr>
        <p:spPr/>
        <p:txBody>
          <a:bodyPr/>
          <a:lstStyle/>
          <a:p>
            <a:r>
              <a:rPr lang="de-DE" altLang="de-DE"/>
              <a:t>Seite </a:t>
            </a:r>
            <a:fld id="{85017A59-8930-4453-A956-2BCE3DEF98A2}" type="slidenum">
              <a:rPr lang="de-DE" altLang="de-DE" smtClean="0"/>
              <a:pPr/>
              <a:t>14</a:t>
            </a:fld>
            <a:endParaRPr lang="de-DE" altLang="de-DE"/>
          </a:p>
        </p:txBody>
      </p:sp>
      <p:sp>
        <p:nvSpPr>
          <p:cNvPr id="6" name="Rechteck 5">
            <a:extLst>
              <a:ext uri="{FF2B5EF4-FFF2-40B4-BE49-F238E27FC236}">
                <a16:creationId xmlns:a16="http://schemas.microsoft.com/office/drawing/2014/main" id="{3EEA3650-F9EE-5B6A-9674-3C338E35323C}"/>
              </a:ext>
            </a:extLst>
          </p:cNvPr>
          <p:cNvSpPr/>
          <p:nvPr/>
        </p:nvSpPr>
        <p:spPr>
          <a:xfrm>
            <a:off x="2902247" y="1269791"/>
            <a:ext cx="3777651" cy="2173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de-DE" sz="1400" b="1" dirty="0">
                <a:solidFill>
                  <a:schemeClr val="tx1"/>
                </a:solidFill>
                <a:latin typeface="Frutiger 45 Light" panose="020B0300000000000000" pitchFamily="34" charset="0"/>
              </a:rPr>
              <a:t>Jan Schmitt</a:t>
            </a:r>
          </a:p>
          <a:p>
            <a:pPr marL="0" indent="0">
              <a:buNone/>
            </a:pPr>
            <a:endParaRPr lang="de-DE" sz="1600" b="1" dirty="0">
              <a:solidFill>
                <a:schemeClr val="tx1"/>
              </a:solidFill>
              <a:latin typeface="Frutiger 45 Light" panose="020B0300000000000000" pitchFamily="34" charset="0"/>
            </a:endParaRPr>
          </a:p>
          <a:p>
            <a:pPr marL="0" indent="0">
              <a:buNone/>
            </a:pPr>
            <a:r>
              <a:rPr lang="en-US" sz="1200" dirty="0" err="1">
                <a:solidFill>
                  <a:schemeClr val="tx1"/>
                </a:solidFill>
                <a:latin typeface="Frutiger 45 Light" panose="020B0300000000000000" pitchFamily="34" charset="0"/>
              </a:rPr>
              <a:t>Facutly</a:t>
            </a:r>
            <a:r>
              <a:rPr lang="en-US" sz="1200" dirty="0">
                <a:solidFill>
                  <a:schemeClr val="tx1"/>
                </a:solidFill>
                <a:latin typeface="Frutiger 45 Light" panose="020B0300000000000000" pitchFamily="34" charset="0"/>
              </a:rPr>
              <a:t> of Plant, Energy and Machine Systems</a:t>
            </a:r>
          </a:p>
          <a:p>
            <a:pPr marL="0" indent="0">
              <a:buNone/>
            </a:pPr>
            <a:endParaRPr lang="en-US" sz="1200" dirty="0">
              <a:solidFill>
                <a:schemeClr val="tx1"/>
              </a:solidFill>
              <a:latin typeface="Frutiger 45 Light" panose="020B0300000000000000" pitchFamily="34" charset="0"/>
            </a:endParaRPr>
          </a:p>
          <a:p>
            <a:pPr marL="0" indent="0">
              <a:buNone/>
            </a:pPr>
            <a:r>
              <a:rPr lang="de-DE" sz="1200" dirty="0">
                <a:solidFill>
                  <a:schemeClr val="tx1"/>
                </a:solidFill>
                <a:latin typeface="Frutiger 45 Light" panose="020B0300000000000000" pitchFamily="34" charset="0"/>
              </a:rPr>
              <a:t>TH Köln University </a:t>
            </a:r>
            <a:r>
              <a:rPr lang="de-DE" sz="1200" dirty="0" err="1">
                <a:solidFill>
                  <a:schemeClr val="tx1"/>
                </a:solidFill>
                <a:latin typeface="Frutiger 45 Light" panose="020B0300000000000000" pitchFamily="34" charset="0"/>
              </a:rPr>
              <a:t>of</a:t>
            </a:r>
            <a:r>
              <a:rPr lang="de-DE" sz="1200" dirty="0">
                <a:solidFill>
                  <a:schemeClr val="tx1"/>
                </a:solidFill>
                <a:latin typeface="Frutiger 45 Light" panose="020B0300000000000000" pitchFamily="34" charset="0"/>
              </a:rPr>
              <a:t> Applied Sciences</a:t>
            </a:r>
          </a:p>
          <a:p>
            <a:pPr marL="0" indent="0">
              <a:buNone/>
            </a:pPr>
            <a:r>
              <a:rPr lang="de-DE" sz="1200" dirty="0">
                <a:solidFill>
                  <a:schemeClr val="tx1"/>
                </a:solidFill>
                <a:latin typeface="Frutiger 45 Light" panose="020B0300000000000000" pitchFamily="34" charset="0"/>
              </a:rPr>
              <a:t>Gustav-Heinemann-Ufer 54</a:t>
            </a:r>
          </a:p>
          <a:p>
            <a:pPr marL="0" indent="0">
              <a:buNone/>
            </a:pPr>
            <a:r>
              <a:rPr lang="de-DE" sz="1200" dirty="0">
                <a:solidFill>
                  <a:schemeClr val="tx1"/>
                </a:solidFill>
                <a:latin typeface="Frutiger 45 Light" panose="020B0300000000000000" pitchFamily="34" charset="0"/>
              </a:rPr>
              <a:t>50968 Köln, Germany</a:t>
            </a:r>
          </a:p>
          <a:p>
            <a:pPr marL="0" indent="0">
              <a:buNone/>
            </a:pPr>
            <a:endParaRPr lang="de-DE" sz="1200" dirty="0">
              <a:solidFill>
                <a:schemeClr val="tx1"/>
              </a:solidFill>
              <a:latin typeface="Frutiger 45 Light" panose="020B0300000000000000" pitchFamily="34" charset="0"/>
            </a:endParaRPr>
          </a:p>
          <a:p>
            <a:pPr marL="0" indent="0">
              <a:buNone/>
            </a:pPr>
            <a:r>
              <a:rPr lang="de-DE" sz="1200" dirty="0">
                <a:solidFill>
                  <a:schemeClr val="tx1"/>
                </a:solidFill>
                <a:latin typeface="Frutiger 45 Light" panose="020B0300000000000000" pitchFamily="34" charset="0"/>
              </a:rPr>
              <a:t>E-Mail: jan.schmitt@smail.th-koeln.de</a:t>
            </a:r>
            <a:endParaRPr lang="de-DE" sz="1200" b="1" dirty="0">
              <a:solidFill>
                <a:schemeClr val="tx1"/>
              </a:solidFill>
              <a:latin typeface="Frutiger 45 Light" panose="020B0300000000000000" pitchFamily="34" charset="0"/>
            </a:endParaRPr>
          </a:p>
        </p:txBody>
      </p:sp>
      <p:sp>
        <p:nvSpPr>
          <p:cNvPr id="8" name="Rechteck 7">
            <a:extLst>
              <a:ext uri="{FF2B5EF4-FFF2-40B4-BE49-F238E27FC236}">
                <a16:creationId xmlns:a16="http://schemas.microsoft.com/office/drawing/2014/main" id="{DD051EF0-BFA3-0DF4-E5FA-21F16395EF69}"/>
              </a:ext>
            </a:extLst>
          </p:cNvPr>
          <p:cNvSpPr/>
          <p:nvPr/>
        </p:nvSpPr>
        <p:spPr>
          <a:xfrm>
            <a:off x="8327238" y="1269791"/>
            <a:ext cx="3777651" cy="2173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de-DE" sz="1400" b="1" dirty="0">
                <a:solidFill>
                  <a:schemeClr val="tx1"/>
                </a:solidFill>
                <a:latin typeface="Frutiger 45 Light" panose="020B0300000000000000" pitchFamily="34" charset="0"/>
              </a:rPr>
              <a:t>Derk Gonschor</a:t>
            </a:r>
          </a:p>
          <a:p>
            <a:pPr marL="0" indent="0">
              <a:buNone/>
            </a:pPr>
            <a:endParaRPr lang="de-DE" sz="1600" b="1" dirty="0">
              <a:solidFill>
                <a:schemeClr val="tx1"/>
              </a:solidFill>
              <a:latin typeface="Frutiger 45 Light" panose="020B0300000000000000" pitchFamily="34" charset="0"/>
            </a:endParaRPr>
          </a:p>
          <a:p>
            <a:pPr marL="0" indent="0">
              <a:buNone/>
            </a:pPr>
            <a:r>
              <a:rPr lang="en-US" sz="1200" dirty="0" err="1">
                <a:solidFill>
                  <a:schemeClr val="tx1"/>
                </a:solidFill>
                <a:latin typeface="Frutiger 45 Light" panose="020B0300000000000000" pitchFamily="34" charset="0"/>
              </a:rPr>
              <a:t>Facutly</a:t>
            </a:r>
            <a:r>
              <a:rPr lang="en-US" sz="1200" dirty="0">
                <a:solidFill>
                  <a:schemeClr val="tx1"/>
                </a:solidFill>
                <a:latin typeface="Frutiger 45 Light" panose="020B0300000000000000" pitchFamily="34" charset="0"/>
              </a:rPr>
              <a:t> of Plant, Energy and Machine Systems</a:t>
            </a:r>
          </a:p>
          <a:p>
            <a:pPr marL="0" indent="0">
              <a:buNone/>
            </a:pPr>
            <a:endParaRPr lang="en-US" sz="1200" dirty="0">
              <a:solidFill>
                <a:schemeClr val="tx1"/>
              </a:solidFill>
              <a:latin typeface="Frutiger 45 Light" panose="020B0300000000000000" pitchFamily="34" charset="0"/>
            </a:endParaRPr>
          </a:p>
          <a:p>
            <a:pPr marL="0" indent="0">
              <a:buNone/>
            </a:pPr>
            <a:r>
              <a:rPr lang="de-DE" sz="1200" dirty="0">
                <a:solidFill>
                  <a:schemeClr val="tx1"/>
                </a:solidFill>
                <a:latin typeface="Frutiger 45 Light" panose="020B0300000000000000" pitchFamily="34" charset="0"/>
              </a:rPr>
              <a:t>TH Köln University </a:t>
            </a:r>
            <a:r>
              <a:rPr lang="de-DE" sz="1200" dirty="0" err="1">
                <a:solidFill>
                  <a:schemeClr val="tx1"/>
                </a:solidFill>
                <a:latin typeface="Frutiger 45 Light" panose="020B0300000000000000" pitchFamily="34" charset="0"/>
              </a:rPr>
              <a:t>of</a:t>
            </a:r>
            <a:r>
              <a:rPr lang="de-DE" sz="1200" dirty="0">
                <a:solidFill>
                  <a:schemeClr val="tx1"/>
                </a:solidFill>
                <a:latin typeface="Frutiger 45 Light" panose="020B0300000000000000" pitchFamily="34" charset="0"/>
              </a:rPr>
              <a:t> Applied Sciences</a:t>
            </a:r>
          </a:p>
          <a:p>
            <a:pPr marL="0" indent="0">
              <a:buNone/>
            </a:pPr>
            <a:r>
              <a:rPr lang="de-DE" sz="1200" dirty="0">
                <a:solidFill>
                  <a:schemeClr val="tx1"/>
                </a:solidFill>
                <a:latin typeface="Frutiger 45 Light" panose="020B0300000000000000" pitchFamily="34" charset="0"/>
              </a:rPr>
              <a:t>Gustav-Heinemann-Ufer 54</a:t>
            </a:r>
          </a:p>
          <a:p>
            <a:pPr marL="0" indent="0">
              <a:buNone/>
            </a:pPr>
            <a:r>
              <a:rPr lang="de-DE" sz="1200" dirty="0">
                <a:solidFill>
                  <a:schemeClr val="tx1"/>
                </a:solidFill>
                <a:latin typeface="Frutiger 45 Light" panose="020B0300000000000000" pitchFamily="34" charset="0"/>
              </a:rPr>
              <a:t>50968 Köln, Germany</a:t>
            </a:r>
          </a:p>
          <a:p>
            <a:pPr marL="0" indent="0">
              <a:buNone/>
            </a:pPr>
            <a:endParaRPr lang="de-DE" sz="1200" dirty="0">
              <a:solidFill>
                <a:schemeClr val="tx1"/>
              </a:solidFill>
              <a:latin typeface="Frutiger 45 Light" panose="020B0300000000000000" pitchFamily="34" charset="0"/>
            </a:endParaRPr>
          </a:p>
          <a:p>
            <a:pPr marL="0" indent="0">
              <a:buNone/>
            </a:pPr>
            <a:r>
              <a:rPr lang="de-DE" sz="1200" dirty="0">
                <a:solidFill>
                  <a:schemeClr val="tx1"/>
                </a:solidFill>
                <a:latin typeface="Frutiger 45 Light" panose="020B0300000000000000" pitchFamily="34" charset="0"/>
              </a:rPr>
              <a:t>E-Mail: derk.gonschor@smail.th-koeln.de</a:t>
            </a:r>
            <a:endParaRPr lang="de-DE" sz="1200" b="1" dirty="0">
              <a:solidFill>
                <a:schemeClr val="tx1"/>
              </a:solidFill>
              <a:latin typeface="Frutiger 45 Light" panose="020B0300000000000000" pitchFamily="34" charset="0"/>
            </a:endParaRPr>
          </a:p>
        </p:txBody>
      </p:sp>
      <p:pic>
        <p:nvPicPr>
          <p:cNvPr id="9" name="Grafik 8">
            <a:extLst>
              <a:ext uri="{FF2B5EF4-FFF2-40B4-BE49-F238E27FC236}">
                <a16:creationId xmlns:a16="http://schemas.microsoft.com/office/drawing/2014/main" id="{A47E55AE-5E65-C21F-10D8-33125EFF85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8245" y="1230082"/>
            <a:ext cx="1689093" cy="2252897"/>
          </a:xfrm>
          <a:prstGeom prst="rect">
            <a:avLst/>
          </a:prstGeom>
        </p:spPr>
      </p:pic>
      <p:sp>
        <p:nvSpPr>
          <p:cNvPr id="10" name="Rechteck 9">
            <a:extLst>
              <a:ext uri="{FF2B5EF4-FFF2-40B4-BE49-F238E27FC236}">
                <a16:creationId xmlns:a16="http://schemas.microsoft.com/office/drawing/2014/main" id="{66C323AE-9CF9-CB12-C41C-35FA21A4454E}"/>
              </a:ext>
            </a:extLst>
          </p:cNvPr>
          <p:cNvSpPr/>
          <p:nvPr/>
        </p:nvSpPr>
        <p:spPr>
          <a:xfrm>
            <a:off x="2892347" y="3603282"/>
            <a:ext cx="3777651" cy="2173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de-DE" sz="1400" b="1" dirty="0" err="1">
                <a:solidFill>
                  <a:schemeClr val="tx1"/>
                </a:solidFill>
                <a:latin typeface="Frutiger 45 Light" panose="020B0300000000000000" pitchFamily="34" charset="0"/>
              </a:rPr>
              <a:t>Alion</a:t>
            </a:r>
            <a:r>
              <a:rPr lang="de-DE" sz="1400" b="1" dirty="0">
                <a:solidFill>
                  <a:schemeClr val="tx1"/>
                </a:solidFill>
                <a:latin typeface="Frutiger 45 Light" panose="020B0300000000000000" pitchFamily="34" charset="0"/>
              </a:rPr>
              <a:t> Alushi</a:t>
            </a:r>
          </a:p>
          <a:p>
            <a:pPr marL="0" indent="0">
              <a:buNone/>
            </a:pPr>
            <a:endParaRPr lang="de-DE" sz="1600" b="1" dirty="0">
              <a:solidFill>
                <a:schemeClr val="tx1"/>
              </a:solidFill>
              <a:latin typeface="Frutiger 45 Light" panose="020B0300000000000000" pitchFamily="34" charset="0"/>
            </a:endParaRPr>
          </a:p>
          <a:p>
            <a:pPr marL="0" indent="0">
              <a:buNone/>
            </a:pPr>
            <a:r>
              <a:rPr lang="en-US" sz="1200" dirty="0" err="1">
                <a:solidFill>
                  <a:schemeClr val="tx1"/>
                </a:solidFill>
                <a:latin typeface="Frutiger 45 Light" panose="020B0300000000000000" pitchFamily="34" charset="0"/>
              </a:rPr>
              <a:t>Facutly</a:t>
            </a:r>
            <a:r>
              <a:rPr lang="en-US" sz="1200" dirty="0">
                <a:solidFill>
                  <a:schemeClr val="tx1"/>
                </a:solidFill>
                <a:latin typeface="Frutiger 45 Light" panose="020B0300000000000000" pitchFamily="34" charset="0"/>
              </a:rPr>
              <a:t> of Plant, Energy and Machine Systems</a:t>
            </a:r>
          </a:p>
          <a:p>
            <a:pPr marL="0" indent="0">
              <a:buNone/>
            </a:pPr>
            <a:endParaRPr lang="en-US" sz="1200" dirty="0">
              <a:solidFill>
                <a:schemeClr val="tx1"/>
              </a:solidFill>
              <a:latin typeface="Frutiger 45 Light" panose="020B0300000000000000" pitchFamily="34" charset="0"/>
            </a:endParaRPr>
          </a:p>
          <a:p>
            <a:pPr marL="0" indent="0">
              <a:buNone/>
            </a:pPr>
            <a:r>
              <a:rPr lang="de-DE" sz="1200" dirty="0">
                <a:solidFill>
                  <a:schemeClr val="tx1"/>
                </a:solidFill>
                <a:latin typeface="Frutiger 45 Light" panose="020B0300000000000000" pitchFamily="34" charset="0"/>
              </a:rPr>
              <a:t>TH Köln University </a:t>
            </a:r>
            <a:r>
              <a:rPr lang="de-DE" sz="1200" dirty="0" err="1">
                <a:solidFill>
                  <a:schemeClr val="tx1"/>
                </a:solidFill>
                <a:latin typeface="Frutiger 45 Light" panose="020B0300000000000000" pitchFamily="34" charset="0"/>
              </a:rPr>
              <a:t>of</a:t>
            </a:r>
            <a:r>
              <a:rPr lang="de-DE" sz="1200" dirty="0">
                <a:solidFill>
                  <a:schemeClr val="tx1"/>
                </a:solidFill>
                <a:latin typeface="Frutiger 45 Light" panose="020B0300000000000000" pitchFamily="34" charset="0"/>
              </a:rPr>
              <a:t> Applied Sciences</a:t>
            </a:r>
          </a:p>
          <a:p>
            <a:pPr marL="0" indent="0">
              <a:buNone/>
            </a:pPr>
            <a:r>
              <a:rPr lang="de-DE" sz="1200" dirty="0">
                <a:solidFill>
                  <a:schemeClr val="tx1"/>
                </a:solidFill>
                <a:latin typeface="Frutiger 45 Light" panose="020B0300000000000000" pitchFamily="34" charset="0"/>
              </a:rPr>
              <a:t>Gustav-Heinemann-Ufer 54</a:t>
            </a:r>
          </a:p>
          <a:p>
            <a:pPr marL="0" indent="0">
              <a:buNone/>
            </a:pPr>
            <a:r>
              <a:rPr lang="de-DE" sz="1200" dirty="0">
                <a:solidFill>
                  <a:schemeClr val="tx1"/>
                </a:solidFill>
                <a:latin typeface="Frutiger 45 Light" panose="020B0300000000000000" pitchFamily="34" charset="0"/>
              </a:rPr>
              <a:t>50968 Köln, Germany</a:t>
            </a:r>
          </a:p>
          <a:p>
            <a:pPr marL="0" indent="0">
              <a:buNone/>
            </a:pPr>
            <a:endParaRPr lang="de-DE" sz="1200" dirty="0">
              <a:solidFill>
                <a:schemeClr val="tx1"/>
              </a:solidFill>
              <a:latin typeface="Frutiger 45 Light" panose="020B0300000000000000" pitchFamily="34" charset="0"/>
            </a:endParaRPr>
          </a:p>
          <a:p>
            <a:pPr marL="0" indent="0">
              <a:buNone/>
            </a:pPr>
            <a:r>
              <a:rPr lang="de-DE" sz="1200" dirty="0">
                <a:solidFill>
                  <a:schemeClr val="tx1"/>
                </a:solidFill>
                <a:latin typeface="Frutiger 45 Light" panose="020B0300000000000000" pitchFamily="34" charset="0"/>
              </a:rPr>
              <a:t>E-Mail: alion.alushi@smail.th-koeln.de</a:t>
            </a:r>
            <a:endParaRPr lang="de-DE" sz="1200" b="1" dirty="0">
              <a:solidFill>
                <a:schemeClr val="tx1"/>
              </a:solidFill>
              <a:latin typeface="Frutiger 45 Light" panose="020B0300000000000000" pitchFamily="34" charset="0"/>
            </a:endParaRPr>
          </a:p>
        </p:txBody>
      </p:sp>
      <p:pic>
        <p:nvPicPr>
          <p:cNvPr id="13" name="Grafik 12" descr="Adressbuch mit einfarbiger Füllung">
            <a:extLst>
              <a:ext uri="{FF2B5EF4-FFF2-40B4-BE49-F238E27FC236}">
                <a16:creationId xmlns:a16="http://schemas.microsoft.com/office/drawing/2014/main" id="{D93532E8-18C8-2452-311D-0DEE4782F9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404" y="1103580"/>
            <a:ext cx="2592724" cy="2592724"/>
          </a:xfrm>
          <a:prstGeom prst="rect">
            <a:avLst/>
          </a:prstGeom>
        </p:spPr>
      </p:pic>
      <p:pic>
        <p:nvPicPr>
          <p:cNvPr id="14" name="Grafik 13" descr="Adressbuch mit einfarbiger Füllung">
            <a:extLst>
              <a:ext uri="{FF2B5EF4-FFF2-40B4-BE49-F238E27FC236}">
                <a16:creationId xmlns:a16="http://schemas.microsoft.com/office/drawing/2014/main" id="{3671BDEE-32BD-1304-F3CE-F0A386FE7F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6504" y="3393137"/>
            <a:ext cx="2592724" cy="2592724"/>
          </a:xfrm>
          <a:prstGeom prst="rect">
            <a:avLst/>
          </a:prstGeom>
        </p:spPr>
      </p:pic>
    </p:spTree>
    <p:extLst>
      <p:ext uri="{BB962C8B-B14F-4D97-AF65-F5344CB8AC3E}">
        <p14:creationId xmlns:p14="http://schemas.microsoft.com/office/powerpoint/2010/main" val="1968598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Bildplatzhalter 21" descr="Fragezeichen vor roter Wand">
            <a:extLst>
              <a:ext uri="{FF2B5EF4-FFF2-40B4-BE49-F238E27FC236}">
                <a16:creationId xmlns:a16="http://schemas.microsoft.com/office/drawing/2014/main" id="{6DF87108-9A99-AB7F-756C-97EB78617745}"/>
              </a:ext>
            </a:extLst>
          </p:cNvPr>
          <p:cNvPicPr>
            <a:picLocks noGrp="1" noChangeAspect="1"/>
          </p:cNvPicPr>
          <p:nvPr>
            <p:ph type="pic" idx="1"/>
          </p:nvPr>
        </p:nvPicPr>
        <p:blipFill>
          <a:blip r:embed="rId2"/>
          <a:srcRect t="17392" b="17392"/>
          <a:stretch>
            <a:fillRect/>
          </a:stretch>
        </p:blipFill>
        <p:spPr/>
      </p:pic>
      <p:sp>
        <p:nvSpPr>
          <p:cNvPr id="29" name="Title 1">
            <a:extLst>
              <a:ext uri="{FF2B5EF4-FFF2-40B4-BE49-F238E27FC236}">
                <a16:creationId xmlns:a16="http://schemas.microsoft.com/office/drawing/2014/main" id="{1BBFB8EC-FE04-2555-ECA8-863DE79CA148}"/>
              </a:ext>
            </a:extLst>
          </p:cNvPr>
          <p:cNvSpPr>
            <a:spLocks noGrp="1"/>
          </p:cNvSpPr>
          <p:nvPr>
            <p:ph type="title"/>
          </p:nvPr>
        </p:nvSpPr>
        <p:spPr/>
        <p:txBody>
          <a:bodyPr wrap="square" anchor="t">
            <a:normAutofit/>
          </a:bodyPr>
          <a:lstStyle/>
          <a:p>
            <a:r>
              <a:rPr lang="en-US" dirty="0"/>
              <a:t>thank you for you attention</a:t>
            </a:r>
          </a:p>
        </p:txBody>
      </p:sp>
      <p:sp>
        <p:nvSpPr>
          <p:cNvPr id="19" name="Textplatzhalter 18">
            <a:extLst>
              <a:ext uri="{FF2B5EF4-FFF2-40B4-BE49-F238E27FC236}">
                <a16:creationId xmlns:a16="http://schemas.microsoft.com/office/drawing/2014/main" id="{1CD51982-1DDE-3ABF-C2A2-AACE720115A4}"/>
              </a:ext>
            </a:extLst>
          </p:cNvPr>
          <p:cNvSpPr>
            <a:spLocks noGrp="1"/>
          </p:cNvSpPr>
          <p:nvPr>
            <p:ph type="body" sz="quarter" idx="15"/>
          </p:nvPr>
        </p:nvSpPr>
        <p:spPr/>
        <p:txBody>
          <a:bodyPr/>
          <a:lstStyle/>
          <a:p>
            <a:endParaRPr lang="de-DE"/>
          </a:p>
        </p:txBody>
      </p:sp>
      <p:sp>
        <p:nvSpPr>
          <p:cNvPr id="4" name="Datumsplatzhalter 3">
            <a:extLst>
              <a:ext uri="{FF2B5EF4-FFF2-40B4-BE49-F238E27FC236}">
                <a16:creationId xmlns:a16="http://schemas.microsoft.com/office/drawing/2014/main" id="{EEE22EF5-A938-4EA6-4C44-8920988DBD15}"/>
              </a:ext>
            </a:extLst>
          </p:cNvPr>
          <p:cNvSpPr>
            <a:spLocks noGrp="1"/>
          </p:cNvSpPr>
          <p:nvPr>
            <p:ph type="dt" sz="half" idx="16"/>
          </p:nvPr>
        </p:nvSpPr>
        <p:spPr/>
        <p:txBody>
          <a:bodyPr wrap="none" anchor="t">
            <a:normAutofit/>
          </a:bodyPr>
          <a:lstStyle/>
          <a:p>
            <a:pPr>
              <a:spcAft>
                <a:spcPts val="600"/>
              </a:spcAft>
              <a:defRPr/>
            </a:pPr>
            <a:r>
              <a:rPr lang="de-DE"/>
              <a:t>04.11.2022</a:t>
            </a:r>
          </a:p>
        </p:txBody>
      </p:sp>
      <p:sp>
        <p:nvSpPr>
          <p:cNvPr id="5" name="Foliennummernplatzhalter 4">
            <a:extLst>
              <a:ext uri="{FF2B5EF4-FFF2-40B4-BE49-F238E27FC236}">
                <a16:creationId xmlns:a16="http://schemas.microsoft.com/office/drawing/2014/main" id="{5686226E-40A1-B37B-E83C-BB84A29DC27B}"/>
              </a:ext>
            </a:extLst>
          </p:cNvPr>
          <p:cNvSpPr>
            <a:spLocks noGrp="1"/>
          </p:cNvSpPr>
          <p:nvPr>
            <p:ph type="sldNum" sz="quarter" idx="17"/>
          </p:nvPr>
        </p:nvSpPr>
        <p:spPr/>
        <p:txBody>
          <a:bodyPr wrap="square" anchor="b">
            <a:normAutofit/>
          </a:bodyPr>
          <a:lstStyle/>
          <a:p>
            <a:pPr>
              <a:spcAft>
                <a:spcPts val="600"/>
              </a:spcAft>
            </a:pPr>
            <a:r>
              <a:rPr lang="de-DE" altLang="de-DE"/>
              <a:t>Seite </a:t>
            </a:r>
            <a:fld id="{85017A59-8930-4453-A956-2BCE3DEF98A2}" type="slidenum">
              <a:rPr lang="de-DE" altLang="de-DE" smtClean="0"/>
              <a:pPr>
                <a:spcAft>
                  <a:spcPts val="600"/>
                </a:spcAft>
              </a:pPr>
              <a:t>15</a:t>
            </a:fld>
            <a:endParaRPr lang="de-DE" altLang="de-DE"/>
          </a:p>
        </p:txBody>
      </p:sp>
    </p:spTree>
    <p:extLst>
      <p:ext uri="{BB962C8B-B14F-4D97-AF65-F5344CB8AC3E}">
        <p14:creationId xmlns:p14="http://schemas.microsoft.com/office/powerpoint/2010/main" val="4288853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B5C4D24-D67A-764A-9B61-AFF6351334C2}"/>
              </a:ext>
            </a:extLst>
          </p:cNvPr>
          <p:cNvSpPr>
            <a:spLocks noGrp="1"/>
          </p:cNvSpPr>
          <p:nvPr>
            <p:ph type="title"/>
          </p:nvPr>
        </p:nvSpPr>
        <p:spPr/>
        <p:txBody>
          <a:bodyPr/>
          <a:lstStyle/>
          <a:p>
            <a:r>
              <a:rPr lang="de-DE"/>
              <a:t>Motivation</a:t>
            </a:r>
          </a:p>
        </p:txBody>
      </p:sp>
      <p:sp>
        <p:nvSpPr>
          <p:cNvPr id="3" name="Content Placeholder 2">
            <a:extLst>
              <a:ext uri="{FF2B5EF4-FFF2-40B4-BE49-F238E27FC236}">
                <a16:creationId xmlns:a16="http://schemas.microsoft.com/office/drawing/2014/main" id="{00906812-D071-00B4-17DB-2A5F527FDA1A}"/>
              </a:ext>
            </a:extLst>
          </p:cNvPr>
          <p:cNvSpPr>
            <a:spLocks noGrp="1"/>
          </p:cNvSpPr>
          <p:nvPr>
            <p:ph sz="quarter" idx="12"/>
          </p:nvPr>
        </p:nvSpPr>
        <p:spPr/>
        <p:txBody>
          <a:bodyPr/>
          <a:lstStyle/>
          <a:p>
            <a:r>
              <a:rPr lang="en-US" dirty="0"/>
              <a:t>Decentralization of generation of electricity</a:t>
            </a:r>
          </a:p>
          <a:p>
            <a:endParaRPr lang="en-US" dirty="0"/>
          </a:p>
          <a:p>
            <a:r>
              <a:rPr lang="en-US" dirty="0"/>
              <a:t>Simulation of power flow </a:t>
            </a:r>
          </a:p>
          <a:p>
            <a:r>
              <a:rPr lang="en-US" dirty="0">
                <a:sym typeface="Wingdings" panose="05000000000000000000" pitchFamily="2" charset="2"/>
              </a:rPr>
              <a:t> Electrical grid Models are needed</a:t>
            </a:r>
            <a:endParaRPr lang="en-US" dirty="0"/>
          </a:p>
          <a:p>
            <a:endParaRPr lang="en-US" dirty="0"/>
          </a:p>
          <a:p>
            <a:r>
              <a:rPr lang="en-US" dirty="0"/>
              <a:t>Missing grid Models in the global South</a:t>
            </a:r>
          </a:p>
          <a:p>
            <a:endParaRPr lang="en-US" dirty="0"/>
          </a:p>
          <a:p>
            <a:r>
              <a:rPr lang="en-US" dirty="0"/>
              <a:t>Generation of grid Models Based on geographic Data</a:t>
            </a:r>
          </a:p>
          <a:p>
            <a:endParaRPr lang="en-US" dirty="0"/>
          </a:p>
          <a:p>
            <a:r>
              <a:rPr lang="en-US" dirty="0"/>
              <a:t>Open-Source Project (availability)</a:t>
            </a:r>
          </a:p>
        </p:txBody>
      </p:sp>
      <p:sp>
        <p:nvSpPr>
          <p:cNvPr id="4" name="Datumsplatzhalter 3">
            <a:extLst>
              <a:ext uri="{FF2B5EF4-FFF2-40B4-BE49-F238E27FC236}">
                <a16:creationId xmlns:a16="http://schemas.microsoft.com/office/drawing/2014/main" id="{D192E440-6A37-0643-8899-7DD0477AEB58}"/>
              </a:ext>
            </a:extLst>
          </p:cNvPr>
          <p:cNvSpPr>
            <a:spLocks noGrp="1"/>
          </p:cNvSpPr>
          <p:nvPr>
            <p:ph type="dt" sz="half" idx="14"/>
          </p:nvPr>
        </p:nvSpPr>
        <p:spPr/>
        <p:txBody>
          <a:bodyPr/>
          <a:lstStyle/>
          <a:p>
            <a:pPr>
              <a:defRPr/>
            </a:pPr>
            <a:r>
              <a:rPr lang="de-DE"/>
              <a:t>04.11.2022</a:t>
            </a:r>
          </a:p>
        </p:txBody>
      </p:sp>
      <p:sp>
        <p:nvSpPr>
          <p:cNvPr id="5" name="Foliennummernplatzhalter 4">
            <a:extLst>
              <a:ext uri="{FF2B5EF4-FFF2-40B4-BE49-F238E27FC236}">
                <a16:creationId xmlns:a16="http://schemas.microsoft.com/office/drawing/2014/main" id="{DC70AD95-598C-2544-81E9-E14783F584F5}"/>
              </a:ext>
            </a:extLst>
          </p:cNvPr>
          <p:cNvSpPr>
            <a:spLocks noGrp="1"/>
          </p:cNvSpPr>
          <p:nvPr>
            <p:ph type="sldNum" sz="quarter" idx="15"/>
          </p:nvPr>
        </p:nvSpPr>
        <p:spPr/>
        <p:txBody>
          <a:bodyPr/>
          <a:lstStyle/>
          <a:p>
            <a:r>
              <a:rPr lang="de-DE" altLang="de-DE"/>
              <a:t>Seite </a:t>
            </a:r>
            <a:fld id="{85017A59-8930-4453-A956-2BCE3DEF98A2}" type="slidenum">
              <a:rPr lang="de-DE" altLang="de-DE" smtClean="0"/>
              <a:pPr/>
              <a:t>16</a:t>
            </a:fld>
            <a:endParaRPr lang="de-DE" altLang="de-DE"/>
          </a:p>
        </p:txBody>
      </p:sp>
    </p:spTree>
    <p:extLst>
      <p:ext uri="{BB962C8B-B14F-4D97-AF65-F5344CB8AC3E}">
        <p14:creationId xmlns:p14="http://schemas.microsoft.com/office/powerpoint/2010/main" val="32418604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2B63F-0018-831A-83CA-D6736E4AD820}"/>
              </a:ext>
            </a:extLst>
          </p:cNvPr>
          <p:cNvSpPr>
            <a:spLocks noGrp="1"/>
          </p:cNvSpPr>
          <p:nvPr>
            <p:ph type="title"/>
          </p:nvPr>
        </p:nvSpPr>
        <p:spPr/>
        <p:txBody>
          <a:bodyPr/>
          <a:lstStyle/>
          <a:p>
            <a:r>
              <a:rPr lang="de-DE" dirty="0"/>
              <a:t>Theory </a:t>
            </a:r>
            <a:r>
              <a:rPr lang="de-DE" dirty="0" err="1"/>
              <a:t>of</a:t>
            </a:r>
            <a:r>
              <a:rPr lang="de-DE" dirty="0"/>
              <a:t> </a:t>
            </a:r>
            <a:r>
              <a:rPr lang="de-DE" dirty="0" err="1"/>
              <a:t>the</a:t>
            </a:r>
            <a:r>
              <a:rPr lang="de-DE" dirty="0"/>
              <a:t> Python </a:t>
            </a:r>
            <a:r>
              <a:rPr lang="de-DE" dirty="0" err="1"/>
              <a:t>Script</a:t>
            </a:r>
            <a:endParaRPr lang="de-DE" dirty="0"/>
          </a:p>
        </p:txBody>
      </p:sp>
      <p:sp>
        <p:nvSpPr>
          <p:cNvPr id="3" name="Content Placeholder 2">
            <a:extLst>
              <a:ext uri="{FF2B5EF4-FFF2-40B4-BE49-F238E27FC236}">
                <a16:creationId xmlns:a16="http://schemas.microsoft.com/office/drawing/2014/main" id="{427329B2-460B-1ABD-FD8E-D16C1010B536}"/>
              </a:ext>
            </a:extLst>
          </p:cNvPr>
          <p:cNvSpPr>
            <a:spLocks noGrp="1"/>
          </p:cNvSpPr>
          <p:nvPr>
            <p:ph sz="quarter" idx="12"/>
          </p:nvPr>
        </p:nvSpPr>
        <p:spPr/>
        <p:txBody>
          <a:bodyPr/>
          <a:lstStyle/>
          <a:p>
            <a:pPr marL="457200" indent="-457200" algn="just">
              <a:spcAft>
                <a:spcPts val="1200"/>
              </a:spcAft>
              <a:buFont typeface="Arial" panose="020B0604020202020204" pitchFamily="34" charset="0"/>
              <a:buChar char="•"/>
            </a:pPr>
            <a:r>
              <a:rPr lang="en-GB" sz="1800" spc="-5" dirty="0">
                <a:ea typeface="MS Mincho"/>
              </a:rPr>
              <a:t>1. Read in the generated CSV-Data as Pandas </a:t>
            </a:r>
            <a:r>
              <a:rPr lang="en-GB" sz="1800" spc="-5" dirty="0" err="1">
                <a:ea typeface="MS Mincho"/>
              </a:rPr>
              <a:t>DataFrame</a:t>
            </a:r>
            <a:r>
              <a:rPr lang="en-GB" sz="1800" spc="-5" dirty="0">
                <a:ea typeface="MS Mincho"/>
              </a:rPr>
              <a:t> and partly split it up. For example, the ways Table is separated in substations and lines/cables. </a:t>
            </a:r>
          </a:p>
          <a:p>
            <a:pPr marL="457200" indent="-457200" algn="just">
              <a:spcAft>
                <a:spcPts val="1200"/>
              </a:spcAft>
              <a:buFont typeface="Arial" panose="020B0604020202020204" pitchFamily="34" charset="0"/>
              <a:buChar char="•"/>
            </a:pPr>
            <a:r>
              <a:rPr lang="en-GB" sz="1800" spc="-5" dirty="0">
                <a:ea typeface="MS Mincho"/>
              </a:rPr>
              <a:t>2. Adjustment of the data of the respective tags</a:t>
            </a:r>
            <a:r>
              <a:rPr lang="de-DE" sz="1800" spc="-5" dirty="0">
                <a:ea typeface="MS Mincho"/>
              </a:rPr>
              <a:t>. </a:t>
            </a:r>
            <a:r>
              <a:rPr lang="en-GB" sz="1800" spc="-5" dirty="0">
                <a:ea typeface="MS Mincho"/>
              </a:rPr>
              <a:t>Therefore, the data types of same values are unified. </a:t>
            </a:r>
          </a:p>
          <a:p>
            <a:pPr marL="457200" indent="-457200" algn="just">
              <a:spcAft>
                <a:spcPts val="1200"/>
              </a:spcAft>
              <a:buFont typeface="Arial" panose="020B0604020202020204" pitchFamily="34" charset="0"/>
              <a:buChar char="•"/>
            </a:pPr>
            <a:r>
              <a:rPr lang="en-GB" sz="1800" spc="-5" dirty="0">
                <a:ea typeface="MS Mincho"/>
              </a:rPr>
              <a:t>3. Missing data can be added and errors can be removed</a:t>
            </a:r>
            <a:endParaRPr lang="de-DE" dirty="0"/>
          </a:p>
        </p:txBody>
      </p:sp>
      <p:sp>
        <p:nvSpPr>
          <p:cNvPr id="4" name="Date Placeholder 3">
            <a:extLst>
              <a:ext uri="{FF2B5EF4-FFF2-40B4-BE49-F238E27FC236}">
                <a16:creationId xmlns:a16="http://schemas.microsoft.com/office/drawing/2014/main" id="{8D0147F0-7F49-C971-ECD3-52AED4233A89}"/>
              </a:ext>
            </a:extLst>
          </p:cNvPr>
          <p:cNvSpPr>
            <a:spLocks noGrp="1"/>
          </p:cNvSpPr>
          <p:nvPr>
            <p:ph type="dt" sz="half" idx="14"/>
          </p:nvPr>
        </p:nvSpPr>
        <p:spPr/>
        <p:txBody>
          <a:bodyPr/>
          <a:lstStyle/>
          <a:p>
            <a:pPr>
              <a:defRPr/>
            </a:pPr>
            <a:r>
              <a:rPr lang="de-DE"/>
              <a:t>04.11.2022</a:t>
            </a:r>
          </a:p>
        </p:txBody>
      </p:sp>
      <p:sp>
        <p:nvSpPr>
          <p:cNvPr id="5" name="Slide Number Placeholder 4">
            <a:extLst>
              <a:ext uri="{FF2B5EF4-FFF2-40B4-BE49-F238E27FC236}">
                <a16:creationId xmlns:a16="http://schemas.microsoft.com/office/drawing/2014/main" id="{F645F714-22D1-B5A2-5C33-6972032B60BF}"/>
              </a:ext>
            </a:extLst>
          </p:cNvPr>
          <p:cNvSpPr>
            <a:spLocks noGrp="1"/>
          </p:cNvSpPr>
          <p:nvPr>
            <p:ph type="sldNum" sz="quarter" idx="15"/>
          </p:nvPr>
        </p:nvSpPr>
        <p:spPr/>
        <p:txBody>
          <a:bodyPr/>
          <a:lstStyle/>
          <a:p>
            <a:r>
              <a:rPr lang="de-DE" altLang="de-DE"/>
              <a:t>Seite </a:t>
            </a:r>
            <a:fld id="{85017A59-8930-4453-A956-2BCE3DEF98A2}" type="slidenum">
              <a:rPr lang="de-DE" altLang="de-DE" smtClean="0"/>
              <a:pPr/>
              <a:t>17</a:t>
            </a:fld>
            <a:endParaRPr lang="de-DE" altLang="de-DE"/>
          </a:p>
        </p:txBody>
      </p:sp>
    </p:spTree>
    <p:extLst>
      <p:ext uri="{BB962C8B-B14F-4D97-AF65-F5344CB8AC3E}">
        <p14:creationId xmlns:p14="http://schemas.microsoft.com/office/powerpoint/2010/main" val="6745799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57455A-1CBB-0B41-89A1-3151C56F3B36}"/>
              </a:ext>
            </a:extLst>
          </p:cNvPr>
          <p:cNvSpPr>
            <a:spLocks noGrp="1"/>
          </p:cNvSpPr>
          <p:nvPr>
            <p:ph type="title"/>
          </p:nvPr>
        </p:nvSpPr>
        <p:spPr/>
        <p:txBody>
          <a:bodyPr/>
          <a:lstStyle/>
          <a:p>
            <a:r>
              <a:rPr lang="de-DE" dirty="0" err="1"/>
              <a:t>Methodology</a:t>
            </a:r>
            <a:endParaRPr lang="de-DE" dirty="0"/>
          </a:p>
        </p:txBody>
      </p:sp>
      <p:sp>
        <p:nvSpPr>
          <p:cNvPr id="4" name="Datumsplatzhalter 3">
            <a:extLst>
              <a:ext uri="{FF2B5EF4-FFF2-40B4-BE49-F238E27FC236}">
                <a16:creationId xmlns:a16="http://schemas.microsoft.com/office/drawing/2014/main" id="{F04FFFDE-1472-D94D-97CE-EC6154D455F6}"/>
              </a:ext>
            </a:extLst>
          </p:cNvPr>
          <p:cNvSpPr>
            <a:spLocks noGrp="1"/>
          </p:cNvSpPr>
          <p:nvPr>
            <p:ph type="dt" sz="half" idx="14"/>
          </p:nvPr>
        </p:nvSpPr>
        <p:spPr/>
        <p:txBody>
          <a:bodyPr/>
          <a:lstStyle/>
          <a:p>
            <a:pPr>
              <a:defRPr/>
            </a:pPr>
            <a:r>
              <a:rPr lang="de-DE"/>
              <a:t>04.11.2022</a:t>
            </a:r>
          </a:p>
        </p:txBody>
      </p:sp>
      <p:sp>
        <p:nvSpPr>
          <p:cNvPr id="5" name="Foliennummernplatzhalter 4">
            <a:extLst>
              <a:ext uri="{FF2B5EF4-FFF2-40B4-BE49-F238E27FC236}">
                <a16:creationId xmlns:a16="http://schemas.microsoft.com/office/drawing/2014/main" id="{49288E62-3A79-904E-B326-1480CD0D4157}"/>
              </a:ext>
            </a:extLst>
          </p:cNvPr>
          <p:cNvSpPr>
            <a:spLocks noGrp="1"/>
          </p:cNvSpPr>
          <p:nvPr>
            <p:ph type="sldNum" sz="quarter" idx="15"/>
          </p:nvPr>
        </p:nvSpPr>
        <p:spPr/>
        <p:txBody>
          <a:bodyPr/>
          <a:lstStyle/>
          <a:p>
            <a:r>
              <a:rPr lang="de-DE" altLang="de-DE"/>
              <a:t>Seite </a:t>
            </a:r>
            <a:fld id="{85017A59-8930-4453-A956-2BCE3DEF98A2}" type="slidenum">
              <a:rPr lang="de-DE" altLang="de-DE" smtClean="0"/>
              <a:pPr/>
              <a:t>18</a:t>
            </a:fld>
            <a:endParaRPr lang="de-DE" altLang="de-DE"/>
          </a:p>
        </p:txBody>
      </p:sp>
      <p:grpSp>
        <p:nvGrpSpPr>
          <p:cNvPr id="36" name="Gruppieren 35">
            <a:extLst>
              <a:ext uri="{FF2B5EF4-FFF2-40B4-BE49-F238E27FC236}">
                <a16:creationId xmlns:a16="http://schemas.microsoft.com/office/drawing/2014/main" id="{7F165E6F-26A8-A66C-C578-802574534EAC}"/>
              </a:ext>
            </a:extLst>
          </p:cNvPr>
          <p:cNvGrpSpPr/>
          <p:nvPr/>
        </p:nvGrpSpPr>
        <p:grpSpPr>
          <a:xfrm>
            <a:off x="850488" y="2640227"/>
            <a:ext cx="1635384" cy="1726298"/>
            <a:chOff x="1036510" y="1496219"/>
            <a:chExt cx="1635384" cy="1726298"/>
          </a:xfrm>
        </p:grpSpPr>
        <p:pic>
          <p:nvPicPr>
            <p:cNvPr id="28" name="Grafik 27" descr="Netzplandiagramm mit einfarbiger Füllung">
              <a:extLst>
                <a:ext uri="{FF2B5EF4-FFF2-40B4-BE49-F238E27FC236}">
                  <a16:creationId xmlns:a16="http://schemas.microsoft.com/office/drawing/2014/main" id="{AD17C070-EE27-4C7E-FA61-0037AC3C53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7643" y="1496219"/>
              <a:ext cx="914400" cy="914400"/>
            </a:xfrm>
            <a:prstGeom prst="rect">
              <a:avLst/>
            </a:prstGeom>
          </p:spPr>
        </p:pic>
        <p:sp>
          <p:nvSpPr>
            <p:cNvPr id="30" name="Textfeld 29">
              <a:extLst>
                <a:ext uri="{FF2B5EF4-FFF2-40B4-BE49-F238E27FC236}">
                  <a16:creationId xmlns:a16="http://schemas.microsoft.com/office/drawing/2014/main" id="{FF847A82-8ACA-958E-6A1F-7B42FF85CE25}"/>
                </a:ext>
              </a:extLst>
            </p:cNvPr>
            <p:cNvSpPr txBox="1"/>
            <p:nvPr/>
          </p:nvSpPr>
          <p:spPr>
            <a:xfrm>
              <a:off x="1036510" y="2514631"/>
              <a:ext cx="1635384" cy="707886"/>
            </a:xfrm>
            <a:prstGeom prst="rect">
              <a:avLst/>
            </a:prstGeom>
            <a:noFill/>
          </p:spPr>
          <p:txBody>
            <a:bodyPr wrap="none" rtlCol="0">
              <a:spAutoFit/>
            </a:bodyPr>
            <a:lstStyle/>
            <a:p>
              <a:pPr algn="ctr"/>
              <a:r>
                <a:rPr lang="de-DE" sz="2000" dirty="0">
                  <a:latin typeface="Arial" panose="020B0604020202020204" pitchFamily="34" charset="0"/>
                  <a:cs typeface="Arial" panose="020B0604020202020204" pitchFamily="34" charset="0"/>
                </a:rPr>
                <a:t>Open Street </a:t>
              </a:r>
            </a:p>
            <a:p>
              <a:pPr algn="ctr"/>
              <a:r>
                <a:rPr lang="de-DE" sz="2000" dirty="0" err="1">
                  <a:latin typeface="Arial" panose="020B0604020202020204" pitchFamily="34" charset="0"/>
                  <a:cs typeface="Arial" panose="020B0604020202020204" pitchFamily="34" charset="0"/>
                </a:rPr>
                <a:t>Map</a:t>
              </a:r>
              <a:endParaRPr lang="de-DE" sz="2000" dirty="0">
                <a:latin typeface="Arial" panose="020B0604020202020204" pitchFamily="34" charset="0"/>
                <a:cs typeface="Arial" panose="020B0604020202020204" pitchFamily="34" charset="0"/>
              </a:endParaRPr>
            </a:p>
          </p:txBody>
        </p:sp>
      </p:grpSp>
      <p:sp>
        <p:nvSpPr>
          <p:cNvPr id="31" name="Textfeld 30">
            <a:extLst>
              <a:ext uri="{FF2B5EF4-FFF2-40B4-BE49-F238E27FC236}">
                <a16:creationId xmlns:a16="http://schemas.microsoft.com/office/drawing/2014/main" id="{C1A6F924-8A4F-5FB5-13AB-1BC8D94BF73F}"/>
              </a:ext>
            </a:extLst>
          </p:cNvPr>
          <p:cNvSpPr txBox="1"/>
          <p:nvPr/>
        </p:nvSpPr>
        <p:spPr>
          <a:xfrm>
            <a:off x="3377684" y="3672902"/>
            <a:ext cx="755335" cy="400110"/>
          </a:xfrm>
          <a:prstGeom prst="rect">
            <a:avLst/>
          </a:prstGeom>
          <a:noFill/>
        </p:spPr>
        <p:txBody>
          <a:bodyPr wrap="none" rtlCol="0">
            <a:spAutoFit/>
          </a:bodyPr>
          <a:lstStyle/>
          <a:p>
            <a:pPr algn="ctr"/>
            <a:r>
              <a:rPr lang="de-DE" sz="2000" dirty="0">
                <a:latin typeface="Arial" panose="020B0604020202020204" pitchFamily="34" charset="0"/>
                <a:cs typeface="Arial" panose="020B0604020202020204" pitchFamily="34" charset="0"/>
              </a:rPr>
              <a:t>Filter</a:t>
            </a:r>
          </a:p>
        </p:txBody>
      </p:sp>
      <p:sp>
        <p:nvSpPr>
          <p:cNvPr id="32" name="Textfeld 31">
            <a:extLst>
              <a:ext uri="{FF2B5EF4-FFF2-40B4-BE49-F238E27FC236}">
                <a16:creationId xmlns:a16="http://schemas.microsoft.com/office/drawing/2014/main" id="{6E83D89F-62E2-31C7-0726-FB16E27705BA}"/>
              </a:ext>
            </a:extLst>
          </p:cNvPr>
          <p:cNvSpPr txBox="1"/>
          <p:nvPr/>
        </p:nvSpPr>
        <p:spPr>
          <a:xfrm>
            <a:off x="5212496" y="3681067"/>
            <a:ext cx="1709122" cy="400110"/>
          </a:xfrm>
          <a:prstGeom prst="rect">
            <a:avLst/>
          </a:prstGeom>
          <a:noFill/>
        </p:spPr>
        <p:txBody>
          <a:bodyPr wrap="none" rtlCol="0">
            <a:spAutoFit/>
          </a:bodyPr>
          <a:lstStyle/>
          <a:p>
            <a:pPr algn="ctr"/>
            <a:r>
              <a:rPr lang="de-DE" sz="2000" dirty="0">
                <a:latin typeface="Arial" panose="020B0604020202020204" pitchFamily="34" charset="0"/>
                <a:cs typeface="Arial" panose="020B0604020202020204" pitchFamily="34" charset="0"/>
              </a:rPr>
              <a:t>Python </a:t>
            </a:r>
            <a:r>
              <a:rPr lang="de-DE" sz="2000" dirty="0" err="1">
                <a:latin typeface="Arial" panose="020B0604020202020204" pitchFamily="34" charset="0"/>
                <a:cs typeface="Arial" panose="020B0604020202020204" pitchFamily="34" charset="0"/>
              </a:rPr>
              <a:t>Script</a:t>
            </a:r>
            <a:endParaRPr lang="de-DE" sz="2000" dirty="0">
              <a:latin typeface="Arial" panose="020B0604020202020204" pitchFamily="34" charset="0"/>
              <a:cs typeface="Arial" panose="020B0604020202020204" pitchFamily="34" charset="0"/>
            </a:endParaRPr>
          </a:p>
        </p:txBody>
      </p:sp>
      <p:grpSp>
        <p:nvGrpSpPr>
          <p:cNvPr id="40" name="Gruppieren 39">
            <a:extLst>
              <a:ext uri="{FF2B5EF4-FFF2-40B4-BE49-F238E27FC236}">
                <a16:creationId xmlns:a16="http://schemas.microsoft.com/office/drawing/2014/main" id="{D4F3E73B-1988-9B83-3791-C562DCBAC134}"/>
              </a:ext>
            </a:extLst>
          </p:cNvPr>
          <p:cNvGrpSpPr/>
          <p:nvPr/>
        </p:nvGrpSpPr>
        <p:grpSpPr>
          <a:xfrm>
            <a:off x="9847220" y="2477211"/>
            <a:ext cx="1455848" cy="1749406"/>
            <a:chOff x="6767857" y="1496219"/>
            <a:chExt cx="1455848" cy="1749406"/>
          </a:xfrm>
        </p:grpSpPr>
        <p:pic>
          <p:nvPicPr>
            <p:cNvPr id="41" name="Grafik 40" descr="Recherche mit einfarbiger Füllung">
              <a:extLst>
                <a:ext uri="{FF2B5EF4-FFF2-40B4-BE49-F238E27FC236}">
                  <a16:creationId xmlns:a16="http://schemas.microsoft.com/office/drawing/2014/main" id="{68EB1829-216A-2CB2-742F-E3FC103FC9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38580" y="1496219"/>
              <a:ext cx="914400" cy="914400"/>
            </a:xfrm>
            <a:prstGeom prst="rect">
              <a:avLst/>
            </a:prstGeom>
          </p:spPr>
        </p:pic>
        <p:sp>
          <p:nvSpPr>
            <p:cNvPr id="42" name="Textfeld 41">
              <a:extLst>
                <a:ext uri="{FF2B5EF4-FFF2-40B4-BE49-F238E27FC236}">
                  <a16:creationId xmlns:a16="http://schemas.microsoft.com/office/drawing/2014/main" id="{53BB7466-429C-AF81-8DDB-9D7A9D28ED88}"/>
                </a:ext>
              </a:extLst>
            </p:cNvPr>
            <p:cNvSpPr txBox="1"/>
            <p:nvPr/>
          </p:nvSpPr>
          <p:spPr>
            <a:xfrm>
              <a:off x="6767857" y="2845515"/>
              <a:ext cx="1455848" cy="400110"/>
            </a:xfrm>
            <a:prstGeom prst="rect">
              <a:avLst/>
            </a:prstGeom>
            <a:noFill/>
          </p:spPr>
          <p:txBody>
            <a:bodyPr wrap="none" rtlCol="0">
              <a:spAutoFit/>
            </a:bodyPr>
            <a:lstStyle/>
            <a:p>
              <a:pPr algn="ctr"/>
              <a:r>
                <a:rPr lang="de-DE" sz="2000" dirty="0" err="1">
                  <a:latin typeface="Arial" panose="020B0604020202020204" pitchFamily="34" charset="0"/>
                  <a:cs typeface="Arial" panose="020B0604020202020204" pitchFamily="34" charset="0"/>
                </a:rPr>
                <a:t>Conclusion</a:t>
              </a:r>
              <a:endParaRPr lang="de-DE" sz="2000" dirty="0">
                <a:latin typeface="Arial" panose="020B0604020202020204" pitchFamily="34" charset="0"/>
                <a:cs typeface="Arial" panose="020B0604020202020204" pitchFamily="34" charset="0"/>
              </a:endParaRPr>
            </a:p>
          </p:txBody>
        </p:sp>
      </p:grpSp>
      <p:grpSp>
        <p:nvGrpSpPr>
          <p:cNvPr id="46" name="Gruppieren 45">
            <a:extLst>
              <a:ext uri="{FF2B5EF4-FFF2-40B4-BE49-F238E27FC236}">
                <a16:creationId xmlns:a16="http://schemas.microsoft.com/office/drawing/2014/main" id="{A5FD75B4-309A-EF0A-A240-2B63153FC1A3}"/>
              </a:ext>
            </a:extLst>
          </p:cNvPr>
          <p:cNvGrpSpPr/>
          <p:nvPr/>
        </p:nvGrpSpPr>
        <p:grpSpPr>
          <a:xfrm>
            <a:off x="7889505" y="2640227"/>
            <a:ext cx="1067921" cy="1577546"/>
            <a:chOff x="8818797" y="1496219"/>
            <a:chExt cx="1067921" cy="1577546"/>
          </a:xfrm>
        </p:grpSpPr>
        <p:pic>
          <p:nvPicPr>
            <p:cNvPr id="47" name="Grafik 46" descr="Balkendiagramm mit einfarbiger Füllung">
              <a:extLst>
                <a:ext uri="{FF2B5EF4-FFF2-40B4-BE49-F238E27FC236}">
                  <a16:creationId xmlns:a16="http://schemas.microsoft.com/office/drawing/2014/main" id="{37147E24-EB17-B897-719E-D81E337D68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95556" y="1496219"/>
              <a:ext cx="914400" cy="914400"/>
            </a:xfrm>
            <a:prstGeom prst="rect">
              <a:avLst/>
            </a:prstGeom>
          </p:spPr>
        </p:pic>
        <p:sp>
          <p:nvSpPr>
            <p:cNvPr id="48" name="Textfeld 47">
              <a:extLst>
                <a:ext uri="{FF2B5EF4-FFF2-40B4-BE49-F238E27FC236}">
                  <a16:creationId xmlns:a16="http://schemas.microsoft.com/office/drawing/2014/main" id="{3A1514FB-7F32-DD06-96C5-D14AECE1E563}"/>
                </a:ext>
              </a:extLst>
            </p:cNvPr>
            <p:cNvSpPr txBox="1"/>
            <p:nvPr/>
          </p:nvSpPr>
          <p:spPr>
            <a:xfrm>
              <a:off x="8818797" y="2673655"/>
              <a:ext cx="1067921" cy="400110"/>
            </a:xfrm>
            <a:prstGeom prst="rect">
              <a:avLst/>
            </a:prstGeom>
            <a:noFill/>
          </p:spPr>
          <p:txBody>
            <a:bodyPr wrap="none" rtlCol="0">
              <a:spAutoFit/>
            </a:bodyPr>
            <a:lstStyle/>
            <a:p>
              <a:pPr algn="ctr"/>
              <a:r>
                <a:rPr lang="de-DE" sz="2000" dirty="0"/>
                <a:t>Outlook</a:t>
              </a:r>
              <a:endParaRPr lang="de-DE" sz="2000" dirty="0">
                <a:latin typeface="Arial" panose="020B0604020202020204" pitchFamily="34" charset="0"/>
                <a:cs typeface="Arial" panose="020B0604020202020204" pitchFamily="34" charset="0"/>
              </a:endParaRPr>
            </a:p>
          </p:txBody>
        </p:sp>
      </p:grpSp>
      <p:pic>
        <p:nvPicPr>
          <p:cNvPr id="6" name="Grafik 5" descr="Filter mit einfarbiger Füllung">
            <a:extLst>
              <a:ext uri="{FF2B5EF4-FFF2-40B4-BE49-F238E27FC236}">
                <a16:creationId xmlns:a16="http://schemas.microsoft.com/office/drawing/2014/main" id="{05197F02-41C7-6857-9478-760449E80F4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298151" y="2633134"/>
            <a:ext cx="914400" cy="914400"/>
          </a:xfrm>
          <a:prstGeom prst="rect">
            <a:avLst/>
          </a:prstGeom>
        </p:spPr>
      </p:pic>
      <p:pic>
        <p:nvPicPr>
          <p:cNvPr id="7" name="Grafik 6" descr="Cmd (Terminal) mit einfarbiger Füllung">
            <a:extLst>
              <a:ext uri="{FF2B5EF4-FFF2-40B4-BE49-F238E27FC236}">
                <a16:creationId xmlns:a16="http://schemas.microsoft.com/office/drawing/2014/main" id="{7BF2D541-0DD6-F3D5-3FCE-FA2E0CE923A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01906" y="2611552"/>
            <a:ext cx="935982" cy="935982"/>
          </a:xfrm>
          <a:prstGeom prst="rect">
            <a:avLst/>
          </a:prstGeom>
        </p:spPr>
      </p:pic>
    </p:spTree>
    <p:extLst>
      <p:ext uri="{BB962C8B-B14F-4D97-AF65-F5344CB8AC3E}">
        <p14:creationId xmlns:p14="http://schemas.microsoft.com/office/powerpoint/2010/main" val="1972461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57455A-1CBB-0B41-89A1-3151C56F3B36}"/>
              </a:ext>
            </a:extLst>
          </p:cNvPr>
          <p:cNvSpPr>
            <a:spLocks noGrp="1"/>
          </p:cNvSpPr>
          <p:nvPr>
            <p:ph type="title"/>
          </p:nvPr>
        </p:nvSpPr>
        <p:spPr/>
        <p:txBody>
          <a:bodyPr/>
          <a:lstStyle/>
          <a:p>
            <a:r>
              <a:rPr lang="de-DE" dirty="0" err="1"/>
              <a:t>Methodology</a:t>
            </a:r>
            <a:endParaRPr lang="de-DE" dirty="0"/>
          </a:p>
        </p:txBody>
      </p:sp>
      <p:sp>
        <p:nvSpPr>
          <p:cNvPr id="4" name="Datumsplatzhalter 3">
            <a:extLst>
              <a:ext uri="{FF2B5EF4-FFF2-40B4-BE49-F238E27FC236}">
                <a16:creationId xmlns:a16="http://schemas.microsoft.com/office/drawing/2014/main" id="{F04FFFDE-1472-D94D-97CE-EC6154D455F6}"/>
              </a:ext>
            </a:extLst>
          </p:cNvPr>
          <p:cNvSpPr>
            <a:spLocks noGrp="1"/>
          </p:cNvSpPr>
          <p:nvPr>
            <p:ph type="dt" sz="half" idx="14"/>
          </p:nvPr>
        </p:nvSpPr>
        <p:spPr/>
        <p:txBody>
          <a:bodyPr/>
          <a:lstStyle/>
          <a:p>
            <a:pPr>
              <a:defRPr/>
            </a:pPr>
            <a:r>
              <a:rPr lang="de-DE"/>
              <a:t>04.11.2022</a:t>
            </a:r>
          </a:p>
        </p:txBody>
      </p:sp>
      <p:sp>
        <p:nvSpPr>
          <p:cNvPr id="5" name="Foliennummernplatzhalter 4">
            <a:extLst>
              <a:ext uri="{FF2B5EF4-FFF2-40B4-BE49-F238E27FC236}">
                <a16:creationId xmlns:a16="http://schemas.microsoft.com/office/drawing/2014/main" id="{49288E62-3A79-904E-B326-1480CD0D4157}"/>
              </a:ext>
            </a:extLst>
          </p:cNvPr>
          <p:cNvSpPr>
            <a:spLocks noGrp="1"/>
          </p:cNvSpPr>
          <p:nvPr>
            <p:ph type="sldNum" sz="quarter" idx="15"/>
          </p:nvPr>
        </p:nvSpPr>
        <p:spPr/>
        <p:txBody>
          <a:bodyPr/>
          <a:lstStyle/>
          <a:p>
            <a:r>
              <a:rPr lang="de-DE" altLang="de-DE"/>
              <a:t>Seite </a:t>
            </a:r>
            <a:fld id="{85017A59-8930-4453-A956-2BCE3DEF98A2}" type="slidenum">
              <a:rPr lang="de-DE" altLang="de-DE" smtClean="0"/>
              <a:pPr/>
              <a:t>19</a:t>
            </a:fld>
            <a:endParaRPr lang="de-DE" altLang="de-DE"/>
          </a:p>
        </p:txBody>
      </p:sp>
      <p:sp>
        <p:nvSpPr>
          <p:cNvPr id="31" name="Textfeld 30">
            <a:extLst>
              <a:ext uri="{FF2B5EF4-FFF2-40B4-BE49-F238E27FC236}">
                <a16:creationId xmlns:a16="http://schemas.microsoft.com/office/drawing/2014/main" id="{C1A6F924-8A4F-5FB5-13AB-1BC8D94BF73F}"/>
              </a:ext>
            </a:extLst>
          </p:cNvPr>
          <p:cNvSpPr txBox="1"/>
          <p:nvPr/>
        </p:nvSpPr>
        <p:spPr>
          <a:xfrm>
            <a:off x="3108083" y="1928107"/>
            <a:ext cx="582212" cy="307777"/>
          </a:xfrm>
          <a:prstGeom prst="rect">
            <a:avLst/>
          </a:prstGeom>
          <a:noFill/>
        </p:spPr>
        <p:txBody>
          <a:bodyPr wrap="none" rtlCol="0">
            <a:spAutoFit/>
          </a:bodyPr>
          <a:lstStyle/>
          <a:p>
            <a:pPr algn="ctr"/>
            <a:r>
              <a:rPr lang="de-DE" sz="1400" dirty="0">
                <a:solidFill>
                  <a:schemeClr val="bg1">
                    <a:lumMod val="50000"/>
                  </a:schemeClr>
                </a:solidFill>
                <a:latin typeface="Arial" panose="020B0604020202020204" pitchFamily="34" charset="0"/>
                <a:cs typeface="Arial" panose="020B0604020202020204" pitchFamily="34" charset="0"/>
              </a:rPr>
              <a:t>Filter</a:t>
            </a:r>
          </a:p>
        </p:txBody>
      </p:sp>
      <p:sp>
        <p:nvSpPr>
          <p:cNvPr id="32" name="Textfeld 31">
            <a:extLst>
              <a:ext uri="{FF2B5EF4-FFF2-40B4-BE49-F238E27FC236}">
                <a16:creationId xmlns:a16="http://schemas.microsoft.com/office/drawing/2014/main" id="{6E83D89F-62E2-31C7-0726-FB16E27705BA}"/>
              </a:ext>
            </a:extLst>
          </p:cNvPr>
          <p:cNvSpPr txBox="1"/>
          <p:nvPr/>
        </p:nvSpPr>
        <p:spPr>
          <a:xfrm>
            <a:off x="5079012" y="1928093"/>
            <a:ext cx="1250663" cy="307777"/>
          </a:xfrm>
          <a:prstGeom prst="rect">
            <a:avLst/>
          </a:prstGeom>
          <a:noFill/>
        </p:spPr>
        <p:txBody>
          <a:bodyPr wrap="none" rtlCol="0">
            <a:spAutoFit/>
          </a:bodyPr>
          <a:lstStyle/>
          <a:p>
            <a:pPr algn="ctr"/>
            <a:r>
              <a:rPr lang="de-DE" sz="1400" dirty="0">
                <a:solidFill>
                  <a:schemeClr val="bg1">
                    <a:lumMod val="50000"/>
                  </a:schemeClr>
                </a:solidFill>
                <a:latin typeface="Arial" panose="020B0604020202020204" pitchFamily="34" charset="0"/>
                <a:cs typeface="Arial" panose="020B0604020202020204" pitchFamily="34" charset="0"/>
              </a:rPr>
              <a:t>Python </a:t>
            </a:r>
            <a:r>
              <a:rPr lang="de-DE" sz="1400" dirty="0" err="1">
                <a:solidFill>
                  <a:schemeClr val="bg1">
                    <a:lumMod val="50000"/>
                  </a:schemeClr>
                </a:solidFill>
                <a:latin typeface="Arial" panose="020B0604020202020204" pitchFamily="34" charset="0"/>
                <a:cs typeface="Arial" panose="020B0604020202020204" pitchFamily="34" charset="0"/>
              </a:rPr>
              <a:t>Script</a:t>
            </a:r>
            <a:endParaRPr lang="de-DE" sz="1400" dirty="0">
              <a:solidFill>
                <a:schemeClr val="bg1">
                  <a:lumMod val="50000"/>
                </a:schemeClr>
              </a:solidFill>
              <a:latin typeface="Arial" panose="020B0604020202020204" pitchFamily="34" charset="0"/>
              <a:cs typeface="Arial" panose="020B0604020202020204" pitchFamily="34" charset="0"/>
            </a:endParaRPr>
          </a:p>
        </p:txBody>
      </p:sp>
      <p:grpSp>
        <p:nvGrpSpPr>
          <p:cNvPr id="22" name="Gruppieren 21">
            <a:extLst>
              <a:ext uri="{FF2B5EF4-FFF2-40B4-BE49-F238E27FC236}">
                <a16:creationId xmlns:a16="http://schemas.microsoft.com/office/drawing/2014/main" id="{010AA9F0-4826-0732-AF7C-B1C5D4968CB3}"/>
              </a:ext>
            </a:extLst>
          </p:cNvPr>
          <p:cNvGrpSpPr/>
          <p:nvPr/>
        </p:nvGrpSpPr>
        <p:grpSpPr>
          <a:xfrm>
            <a:off x="885752" y="3218448"/>
            <a:ext cx="1564852" cy="1885322"/>
            <a:chOff x="1071774" y="1496219"/>
            <a:chExt cx="1564852" cy="1885322"/>
          </a:xfrm>
        </p:grpSpPr>
        <p:pic>
          <p:nvPicPr>
            <p:cNvPr id="25" name="Grafik 24" descr="Netzplandiagramm mit einfarbiger Füllung">
              <a:extLst>
                <a:ext uri="{FF2B5EF4-FFF2-40B4-BE49-F238E27FC236}">
                  <a16:creationId xmlns:a16="http://schemas.microsoft.com/office/drawing/2014/main" id="{C176A7F6-2516-2A48-6D58-D47CBC7C56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7643" y="1496219"/>
              <a:ext cx="914400" cy="914400"/>
            </a:xfrm>
            <a:prstGeom prst="rect">
              <a:avLst/>
            </a:prstGeom>
          </p:spPr>
        </p:pic>
        <p:sp>
          <p:nvSpPr>
            <p:cNvPr id="27" name="Textfeld 26">
              <a:extLst>
                <a:ext uri="{FF2B5EF4-FFF2-40B4-BE49-F238E27FC236}">
                  <a16:creationId xmlns:a16="http://schemas.microsoft.com/office/drawing/2014/main" id="{A78B4433-A973-4136-DCA3-CAC8B84804BD}"/>
                </a:ext>
              </a:extLst>
            </p:cNvPr>
            <p:cNvSpPr txBox="1"/>
            <p:nvPr/>
          </p:nvSpPr>
          <p:spPr>
            <a:xfrm>
              <a:off x="1071774" y="2673655"/>
              <a:ext cx="1564852" cy="707886"/>
            </a:xfrm>
            <a:prstGeom prst="rect">
              <a:avLst/>
            </a:prstGeom>
            <a:noFill/>
          </p:spPr>
          <p:txBody>
            <a:bodyPr wrap="none" rtlCol="0">
              <a:spAutoFit/>
            </a:bodyPr>
            <a:lstStyle/>
            <a:p>
              <a:pPr algn="ctr"/>
              <a:r>
                <a:rPr lang="de-DE" sz="2000" dirty="0">
                  <a:latin typeface="Arial" panose="020B0604020202020204" pitchFamily="34" charset="0"/>
                  <a:cs typeface="Arial" panose="020B0604020202020204" pitchFamily="34" charset="0"/>
                </a:rPr>
                <a:t>Open Street</a:t>
              </a:r>
            </a:p>
            <a:p>
              <a:pPr algn="ctr"/>
              <a:r>
                <a:rPr lang="de-DE" sz="2000" dirty="0" err="1"/>
                <a:t>Map</a:t>
              </a:r>
              <a:endParaRPr lang="de-DE" sz="2000" dirty="0">
                <a:latin typeface="Arial" panose="020B0604020202020204" pitchFamily="34" charset="0"/>
                <a:cs typeface="Arial" panose="020B0604020202020204" pitchFamily="34" charset="0"/>
              </a:endParaRPr>
            </a:p>
          </p:txBody>
        </p:sp>
      </p:grpSp>
      <p:sp>
        <p:nvSpPr>
          <p:cNvPr id="7" name="Textfeld 6">
            <a:extLst>
              <a:ext uri="{FF2B5EF4-FFF2-40B4-BE49-F238E27FC236}">
                <a16:creationId xmlns:a16="http://schemas.microsoft.com/office/drawing/2014/main" id="{15D3A608-763E-3A9C-D9AC-6CAD68E9AC64}"/>
              </a:ext>
            </a:extLst>
          </p:cNvPr>
          <p:cNvSpPr txBox="1"/>
          <p:nvPr/>
        </p:nvSpPr>
        <p:spPr>
          <a:xfrm>
            <a:off x="3399187" y="3675648"/>
            <a:ext cx="7558752" cy="1323439"/>
          </a:xfrm>
          <a:prstGeom prst="rect">
            <a:avLst/>
          </a:prstGeom>
          <a:noFill/>
        </p:spPr>
        <p:txBody>
          <a:bodyPr wrap="square" rtlCol="0">
            <a:spAutoFit/>
          </a:bodyPr>
          <a:lstStyle/>
          <a:p>
            <a:pPr marL="342900" indent="-342900">
              <a:buFont typeface="Arial" panose="020B0604020202020204" pitchFamily="34" charset="0"/>
              <a:buChar char="•"/>
            </a:pPr>
            <a:r>
              <a:rPr lang="de-DE" sz="2000" dirty="0" err="1"/>
              <a:t>Biggest</a:t>
            </a:r>
            <a:r>
              <a:rPr lang="de-DE" sz="2000" dirty="0"/>
              <a:t> open-source </a:t>
            </a:r>
            <a:r>
              <a:rPr lang="en-US" sz="2000" dirty="0"/>
              <a:t>geodatabase worldwide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Everyone can contribute with their input by adding or adapting information</a:t>
            </a:r>
          </a:p>
        </p:txBody>
      </p:sp>
      <p:grpSp>
        <p:nvGrpSpPr>
          <p:cNvPr id="45" name="Gruppieren 44">
            <a:extLst>
              <a:ext uri="{FF2B5EF4-FFF2-40B4-BE49-F238E27FC236}">
                <a16:creationId xmlns:a16="http://schemas.microsoft.com/office/drawing/2014/main" id="{16E80AA2-4FD1-F155-1619-43C4DC169C88}"/>
              </a:ext>
            </a:extLst>
          </p:cNvPr>
          <p:cNvGrpSpPr/>
          <p:nvPr/>
        </p:nvGrpSpPr>
        <p:grpSpPr>
          <a:xfrm>
            <a:off x="7643814" y="1236593"/>
            <a:ext cx="801823" cy="991791"/>
            <a:chOff x="8580562" y="1165198"/>
            <a:chExt cx="1544389" cy="1910287"/>
          </a:xfrm>
        </p:grpSpPr>
        <p:pic>
          <p:nvPicPr>
            <p:cNvPr id="46" name="Grafik 45" descr="Balkendiagramm mit einfarbiger Füllung">
              <a:extLst>
                <a:ext uri="{FF2B5EF4-FFF2-40B4-BE49-F238E27FC236}">
                  <a16:creationId xmlns:a16="http://schemas.microsoft.com/office/drawing/2014/main" id="{C6BC15F7-4F60-FBD1-C5EE-C4B375BA4F3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19211" y="1165198"/>
              <a:ext cx="914399" cy="914400"/>
            </a:xfrm>
            <a:prstGeom prst="rect">
              <a:avLst/>
            </a:prstGeom>
          </p:spPr>
        </p:pic>
        <p:sp>
          <p:nvSpPr>
            <p:cNvPr id="47" name="Textfeld 46">
              <a:extLst>
                <a:ext uri="{FF2B5EF4-FFF2-40B4-BE49-F238E27FC236}">
                  <a16:creationId xmlns:a16="http://schemas.microsoft.com/office/drawing/2014/main" id="{FB90B6EE-D463-0217-B817-BD97D4303FDC}"/>
                </a:ext>
              </a:extLst>
            </p:cNvPr>
            <p:cNvSpPr txBox="1"/>
            <p:nvPr/>
          </p:nvSpPr>
          <p:spPr>
            <a:xfrm>
              <a:off x="8580562" y="2482676"/>
              <a:ext cx="1544389" cy="592809"/>
            </a:xfrm>
            <a:prstGeom prst="rect">
              <a:avLst/>
            </a:prstGeom>
            <a:noFill/>
          </p:spPr>
          <p:txBody>
            <a:bodyPr wrap="none" rtlCol="0">
              <a:spAutoFit/>
            </a:bodyPr>
            <a:lstStyle/>
            <a:p>
              <a:pPr algn="ctr"/>
              <a:r>
                <a:rPr lang="de-DE" sz="1400" dirty="0">
                  <a:solidFill>
                    <a:schemeClr val="bg1">
                      <a:lumMod val="50000"/>
                    </a:schemeClr>
                  </a:solidFill>
                </a:rPr>
                <a:t>Outlook</a:t>
              </a:r>
              <a:endParaRPr lang="de-DE" sz="1400" dirty="0">
                <a:solidFill>
                  <a:schemeClr val="bg1">
                    <a:lumMod val="50000"/>
                  </a:schemeClr>
                </a:solidFill>
                <a:latin typeface="Arial" panose="020B0604020202020204" pitchFamily="34" charset="0"/>
                <a:cs typeface="Arial" panose="020B0604020202020204" pitchFamily="34" charset="0"/>
              </a:endParaRPr>
            </a:p>
          </p:txBody>
        </p:sp>
      </p:grpSp>
      <p:grpSp>
        <p:nvGrpSpPr>
          <p:cNvPr id="48" name="Gruppieren 47">
            <a:extLst>
              <a:ext uri="{FF2B5EF4-FFF2-40B4-BE49-F238E27FC236}">
                <a16:creationId xmlns:a16="http://schemas.microsoft.com/office/drawing/2014/main" id="{0EF46986-AFF3-865B-A23C-F21C2C15B811}"/>
              </a:ext>
            </a:extLst>
          </p:cNvPr>
          <p:cNvGrpSpPr/>
          <p:nvPr/>
        </p:nvGrpSpPr>
        <p:grpSpPr>
          <a:xfrm>
            <a:off x="9814323" y="1236594"/>
            <a:ext cx="1071127" cy="980773"/>
            <a:chOff x="6464239" y="1496219"/>
            <a:chExt cx="2063093" cy="1889062"/>
          </a:xfrm>
        </p:grpSpPr>
        <p:pic>
          <p:nvPicPr>
            <p:cNvPr id="49" name="Grafik 48" descr="Recherche mit einfarbiger Füllung">
              <a:extLst>
                <a:ext uri="{FF2B5EF4-FFF2-40B4-BE49-F238E27FC236}">
                  <a16:creationId xmlns:a16="http://schemas.microsoft.com/office/drawing/2014/main" id="{1F94C804-7209-6579-139F-24A2B2330F5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38580" y="1496219"/>
              <a:ext cx="914400" cy="914400"/>
            </a:xfrm>
            <a:prstGeom prst="rect">
              <a:avLst/>
            </a:prstGeom>
          </p:spPr>
        </p:pic>
        <p:sp>
          <p:nvSpPr>
            <p:cNvPr id="50" name="Textfeld 49">
              <a:extLst>
                <a:ext uri="{FF2B5EF4-FFF2-40B4-BE49-F238E27FC236}">
                  <a16:creationId xmlns:a16="http://schemas.microsoft.com/office/drawing/2014/main" id="{EA77B5AB-5253-8533-B2E4-44888ABB074F}"/>
                </a:ext>
              </a:extLst>
            </p:cNvPr>
            <p:cNvSpPr txBox="1"/>
            <p:nvPr/>
          </p:nvSpPr>
          <p:spPr>
            <a:xfrm>
              <a:off x="6464239" y="2792473"/>
              <a:ext cx="2063093" cy="592808"/>
            </a:xfrm>
            <a:prstGeom prst="rect">
              <a:avLst/>
            </a:prstGeom>
            <a:noFill/>
          </p:spPr>
          <p:txBody>
            <a:bodyPr wrap="none" rtlCol="0">
              <a:spAutoFit/>
            </a:bodyPr>
            <a:lstStyle/>
            <a:p>
              <a:pPr algn="ctr"/>
              <a:r>
                <a:rPr lang="de-DE" sz="1400" dirty="0" err="1">
                  <a:solidFill>
                    <a:schemeClr val="bg1">
                      <a:lumMod val="50000"/>
                    </a:schemeClr>
                  </a:solidFill>
                  <a:latin typeface="Arial" panose="020B0604020202020204" pitchFamily="34" charset="0"/>
                  <a:cs typeface="Arial" panose="020B0604020202020204" pitchFamily="34" charset="0"/>
                </a:rPr>
                <a:t>Conclusion</a:t>
              </a:r>
              <a:endParaRPr lang="de-DE" sz="1400" dirty="0">
                <a:solidFill>
                  <a:schemeClr val="bg1">
                    <a:lumMod val="50000"/>
                  </a:schemeClr>
                </a:solidFill>
                <a:latin typeface="Arial" panose="020B0604020202020204" pitchFamily="34" charset="0"/>
                <a:cs typeface="Arial" panose="020B0604020202020204" pitchFamily="34" charset="0"/>
              </a:endParaRPr>
            </a:p>
          </p:txBody>
        </p:sp>
      </p:grpSp>
      <p:pic>
        <p:nvPicPr>
          <p:cNvPr id="6" name="Grafik 5" descr="Filter mit einfarbiger Füllung">
            <a:extLst>
              <a:ext uri="{FF2B5EF4-FFF2-40B4-BE49-F238E27FC236}">
                <a16:creationId xmlns:a16="http://schemas.microsoft.com/office/drawing/2014/main" id="{ACF7BCF4-69DF-C027-898E-0EDD58D52CB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96199" y="1170975"/>
            <a:ext cx="605975" cy="605975"/>
          </a:xfrm>
          <a:prstGeom prst="rect">
            <a:avLst/>
          </a:prstGeom>
        </p:spPr>
      </p:pic>
      <p:pic>
        <p:nvPicPr>
          <p:cNvPr id="8" name="Grafik 7" descr="Cmd (Terminal) mit einfarbiger Füllung">
            <a:extLst>
              <a:ext uri="{FF2B5EF4-FFF2-40B4-BE49-F238E27FC236}">
                <a16:creationId xmlns:a16="http://schemas.microsoft.com/office/drawing/2014/main" id="{F41CBB75-27E4-069F-B508-14907FCCDAE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01355" y="1170976"/>
            <a:ext cx="605975" cy="605975"/>
          </a:xfrm>
          <a:prstGeom prst="rect">
            <a:avLst/>
          </a:prstGeom>
        </p:spPr>
      </p:pic>
    </p:spTree>
    <p:extLst>
      <p:ext uri="{BB962C8B-B14F-4D97-AF65-F5344CB8AC3E}">
        <p14:creationId xmlns:p14="http://schemas.microsoft.com/office/powerpoint/2010/main" val="2171459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B8B29C6-DF28-466E-7380-2A2E5C0A9F7C}"/>
              </a:ext>
            </a:extLst>
          </p:cNvPr>
          <p:cNvSpPr>
            <a:spLocks noGrp="1"/>
          </p:cNvSpPr>
          <p:nvPr>
            <p:ph type="title"/>
          </p:nvPr>
        </p:nvSpPr>
        <p:spPr/>
        <p:txBody>
          <a:bodyPr/>
          <a:lstStyle/>
          <a:p>
            <a:r>
              <a:rPr lang="de-DE" dirty="0"/>
              <a:t>Agenda</a:t>
            </a:r>
          </a:p>
        </p:txBody>
      </p:sp>
      <p:sp>
        <p:nvSpPr>
          <p:cNvPr id="4" name="Datumsplatzhalter 3">
            <a:extLst>
              <a:ext uri="{FF2B5EF4-FFF2-40B4-BE49-F238E27FC236}">
                <a16:creationId xmlns:a16="http://schemas.microsoft.com/office/drawing/2014/main" id="{BE34CBD2-2533-8299-6F8B-AB2F64AC3097}"/>
              </a:ext>
            </a:extLst>
          </p:cNvPr>
          <p:cNvSpPr>
            <a:spLocks noGrp="1"/>
          </p:cNvSpPr>
          <p:nvPr>
            <p:ph type="dt" sz="half" idx="14"/>
          </p:nvPr>
        </p:nvSpPr>
        <p:spPr/>
        <p:txBody>
          <a:bodyPr/>
          <a:lstStyle/>
          <a:p>
            <a:pPr>
              <a:defRPr/>
            </a:pPr>
            <a:r>
              <a:rPr lang="de-DE"/>
              <a:t>04.11.2022</a:t>
            </a:r>
          </a:p>
        </p:txBody>
      </p:sp>
      <p:sp>
        <p:nvSpPr>
          <p:cNvPr id="5" name="Foliennummernplatzhalter 4">
            <a:extLst>
              <a:ext uri="{FF2B5EF4-FFF2-40B4-BE49-F238E27FC236}">
                <a16:creationId xmlns:a16="http://schemas.microsoft.com/office/drawing/2014/main" id="{1409877C-188E-6D3A-958F-610FAB72A860}"/>
              </a:ext>
            </a:extLst>
          </p:cNvPr>
          <p:cNvSpPr>
            <a:spLocks noGrp="1"/>
          </p:cNvSpPr>
          <p:nvPr>
            <p:ph type="sldNum" sz="quarter" idx="15"/>
          </p:nvPr>
        </p:nvSpPr>
        <p:spPr/>
        <p:txBody>
          <a:bodyPr/>
          <a:lstStyle/>
          <a:p>
            <a:r>
              <a:rPr lang="de-DE" altLang="de-DE"/>
              <a:t>Seite </a:t>
            </a:r>
            <a:fld id="{85017A59-8930-4453-A956-2BCE3DEF98A2}" type="slidenum">
              <a:rPr lang="de-DE" altLang="de-DE" smtClean="0"/>
              <a:pPr/>
              <a:t>2</a:t>
            </a:fld>
            <a:endParaRPr lang="de-DE" altLang="de-DE"/>
          </a:p>
        </p:txBody>
      </p:sp>
      <p:sp>
        <p:nvSpPr>
          <p:cNvPr id="7" name="Abgerundetes Rechteck 8">
            <a:extLst>
              <a:ext uri="{FF2B5EF4-FFF2-40B4-BE49-F238E27FC236}">
                <a16:creationId xmlns:a16="http://schemas.microsoft.com/office/drawing/2014/main" id="{B873DFAF-58B4-1756-8671-23B3B4447037}"/>
              </a:ext>
            </a:extLst>
          </p:cNvPr>
          <p:cNvSpPr/>
          <p:nvPr/>
        </p:nvSpPr>
        <p:spPr>
          <a:xfrm>
            <a:off x="3710402" y="1982709"/>
            <a:ext cx="2156231" cy="14485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latin typeface="Frutiger 45 Light" panose="020B0300000000000000" pitchFamily="34" charset="0"/>
              </a:rPr>
              <a:t>Motivation</a:t>
            </a:r>
          </a:p>
        </p:txBody>
      </p:sp>
      <p:sp>
        <p:nvSpPr>
          <p:cNvPr id="8" name="Abgerundetes Rechteck 9">
            <a:extLst>
              <a:ext uri="{FF2B5EF4-FFF2-40B4-BE49-F238E27FC236}">
                <a16:creationId xmlns:a16="http://schemas.microsoft.com/office/drawing/2014/main" id="{2CC48740-D3D3-ED29-4305-C0D24FC69B41}"/>
              </a:ext>
            </a:extLst>
          </p:cNvPr>
          <p:cNvSpPr/>
          <p:nvPr/>
        </p:nvSpPr>
        <p:spPr>
          <a:xfrm>
            <a:off x="6338175" y="1973653"/>
            <a:ext cx="2163778" cy="144855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latin typeface="Frutiger 45 Light" panose="020B0300000000000000" pitchFamily="34" charset="0"/>
              </a:rPr>
              <a:t>osmTGmod</a:t>
            </a:r>
            <a:endParaRPr lang="de-DE" dirty="0">
              <a:latin typeface="Frutiger 45 Light" panose="020B0300000000000000" pitchFamily="34" charset="0"/>
            </a:endParaRPr>
          </a:p>
        </p:txBody>
      </p:sp>
      <p:sp>
        <p:nvSpPr>
          <p:cNvPr id="9" name="Abgerundetes Rechteck 10">
            <a:extLst>
              <a:ext uri="{FF2B5EF4-FFF2-40B4-BE49-F238E27FC236}">
                <a16:creationId xmlns:a16="http://schemas.microsoft.com/office/drawing/2014/main" id="{DB4AF62E-6239-95B9-E013-88E0DE681C94}"/>
              </a:ext>
            </a:extLst>
          </p:cNvPr>
          <p:cNvSpPr/>
          <p:nvPr/>
        </p:nvSpPr>
        <p:spPr>
          <a:xfrm>
            <a:off x="8810530" y="1973653"/>
            <a:ext cx="2135108" cy="144855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latin typeface="Frutiger 45 Light" panose="020B0300000000000000" pitchFamily="34" charset="0"/>
              </a:rPr>
              <a:t>Open Street </a:t>
            </a:r>
            <a:r>
              <a:rPr lang="de-DE" dirty="0" err="1">
                <a:latin typeface="Frutiger 45 Light" panose="020B0300000000000000" pitchFamily="34" charset="0"/>
              </a:rPr>
              <a:t>Map</a:t>
            </a:r>
            <a:endParaRPr lang="de-DE" dirty="0">
              <a:latin typeface="Frutiger 45 Light" panose="020B0300000000000000" pitchFamily="34" charset="0"/>
            </a:endParaRPr>
          </a:p>
        </p:txBody>
      </p:sp>
      <p:sp>
        <p:nvSpPr>
          <p:cNvPr id="10" name="Abgerundetes Rechteck 14">
            <a:extLst>
              <a:ext uri="{FF2B5EF4-FFF2-40B4-BE49-F238E27FC236}">
                <a16:creationId xmlns:a16="http://schemas.microsoft.com/office/drawing/2014/main" id="{FAB3EB81-213A-2612-1E48-B121E1BCD8DF}"/>
              </a:ext>
            </a:extLst>
          </p:cNvPr>
          <p:cNvSpPr/>
          <p:nvPr/>
        </p:nvSpPr>
        <p:spPr>
          <a:xfrm>
            <a:off x="3710404" y="2003033"/>
            <a:ext cx="724277" cy="7514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2000" dirty="0">
                <a:latin typeface="Frutiger 45 Light" panose="020B0300000000000000" pitchFamily="34" charset="0"/>
              </a:rPr>
              <a:t>1</a:t>
            </a:r>
          </a:p>
        </p:txBody>
      </p:sp>
      <p:sp>
        <p:nvSpPr>
          <p:cNvPr id="11" name="Abgerundetes Rechteck 15">
            <a:extLst>
              <a:ext uri="{FF2B5EF4-FFF2-40B4-BE49-F238E27FC236}">
                <a16:creationId xmlns:a16="http://schemas.microsoft.com/office/drawing/2014/main" id="{46FFBAB0-58AA-B487-9FC2-33356EF05835}"/>
              </a:ext>
            </a:extLst>
          </p:cNvPr>
          <p:cNvSpPr/>
          <p:nvPr/>
        </p:nvSpPr>
        <p:spPr>
          <a:xfrm>
            <a:off x="6351006" y="1982709"/>
            <a:ext cx="724277" cy="7514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2000" dirty="0">
                <a:latin typeface="Frutiger 45 Light" panose="020B0300000000000000" pitchFamily="34" charset="0"/>
              </a:rPr>
              <a:t>2</a:t>
            </a:r>
          </a:p>
        </p:txBody>
      </p:sp>
      <p:sp>
        <p:nvSpPr>
          <p:cNvPr id="12" name="Abgerundetes Rechteck 16">
            <a:extLst>
              <a:ext uri="{FF2B5EF4-FFF2-40B4-BE49-F238E27FC236}">
                <a16:creationId xmlns:a16="http://schemas.microsoft.com/office/drawing/2014/main" id="{967847E0-E641-548B-127E-61C35B51F10B}"/>
              </a:ext>
            </a:extLst>
          </p:cNvPr>
          <p:cNvSpPr/>
          <p:nvPr/>
        </p:nvSpPr>
        <p:spPr>
          <a:xfrm>
            <a:off x="8827128" y="1964139"/>
            <a:ext cx="724277" cy="7609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2000" dirty="0">
                <a:latin typeface="Frutiger 45 Light" panose="020B0300000000000000" pitchFamily="34" charset="0"/>
              </a:rPr>
              <a:t>3</a:t>
            </a:r>
          </a:p>
        </p:txBody>
      </p:sp>
      <p:sp>
        <p:nvSpPr>
          <p:cNvPr id="13" name="Abgerundetes Rechteck 20">
            <a:extLst>
              <a:ext uri="{FF2B5EF4-FFF2-40B4-BE49-F238E27FC236}">
                <a16:creationId xmlns:a16="http://schemas.microsoft.com/office/drawing/2014/main" id="{5ECBE12E-5333-4E27-83F1-F48FD3BDBB9A}"/>
              </a:ext>
            </a:extLst>
          </p:cNvPr>
          <p:cNvSpPr/>
          <p:nvPr/>
        </p:nvSpPr>
        <p:spPr>
          <a:xfrm>
            <a:off x="1238055" y="1973655"/>
            <a:ext cx="2156231" cy="1448552"/>
          </a:xfrm>
          <a:prstGeom prst="round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latin typeface="Frutiger 45 Light" panose="020B0300000000000000" pitchFamily="34" charset="0"/>
              </a:rPr>
              <a:t>START</a:t>
            </a:r>
          </a:p>
        </p:txBody>
      </p:sp>
      <p:sp>
        <p:nvSpPr>
          <p:cNvPr id="14" name="Abgerundetes Rechteck 25">
            <a:extLst>
              <a:ext uri="{FF2B5EF4-FFF2-40B4-BE49-F238E27FC236}">
                <a16:creationId xmlns:a16="http://schemas.microsoft.com/office/drawing/2014/main" id="{4B106503-5382-3C19-B6FD-6F2F728DEBCE}"/>
              </a:ext>
            </a:extLst>
          </p:cNvPr>
          <p:cNvSpPr/>
          <p:nvPr/>
        </p:nvSpPr>
        <p:spPr>
          <a:xfrm>
            <a:off x="1238054" y="3714228"/>
            <a:ext cx="2156232" cy="14485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latin typeface="Frutiger 45 Light" panose="020B0300000000000000" pitchFamily="34" charset="0"/>
              </a:rPr>
              <a:t>Methodology</a:t>
            </a:r>
            <a:endParaRPr lang="de-DE" dirty="0">
              <a:latin typeface="Frutiger 45 Light" panose="020B0300000000000000" pitchFamily="34" charset="0"/>
            </a:endParaRPr>
          </a:p>
        </p:txBody>
      </p:sp>
      <p:sp>
        <p:nvSpPr>
          <p:cNvPr id="15" name="Abgerundetes Rechteck 26">
            <a:extLst>
              <a:ext uri="{FF2B5EF4-FFF2-40B4-BE49-F238E27FC236}">
                <a16:creationId xmlns:a16="http://schemas.microsoft.com/office/drawing/2014/main" id="{C7D7B375-8880-329A-9C31-336FBA2FD630}"/>
              </a:ext>
            </a:extLst>
          </p:cNvPr>
          <p:cNvSpPr/>
          <p:nvPr/>
        </p:nvSpPr>
        <p:spPr>
          <a:xfrm>
            <a:off x="3710402" y="3723282"/>
            <a:ext cx="2156231" cy="144855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latin typeface="Frutiger 45 Light" panose="020B0300000000000000" pitchFamily="34" charset="0"/>
              </a:rPr>
              <a:t>Outlook</a:t>
            </a:r>
          </a:p>
        </p:txBody>
      </p:sp>
      <p:sp>
        <p:nvSpPr>
          <p:cNvPr id="16" name="Abgerundetes Rechteck 27">
            <a:extLst>
              <a:ext uri="{FF2B5EF4-FFF2-40B4-BE49-F238E27FC236}">
                <a16:creationId xmlns:a16="http://schemas.microsoft.com/office/drawing/2014/main" id="{CF67DF5C-5686-6BCE-91B8-0913FCF5DBD1}"/>
              </a:ext>
            </a:extLst>
          </p:cNvPr>
          <p:cNvSpPr/>
          <p:nvPr/>
        </p:nvSpPr>
        <p:spPr>
          <a:xfrm>
            <a:off x="6344965" y="3732334"/>
            <a:ext cx="2163778" cy="143044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latin typeface="Frutiger 45 Light" panose="020B0300000000000000" pitchFamily="34" charset="0"/>
              </a:rPr>
              <a:t>Conclusion</a:t>
            </a:r>
            <a:endParaRPr lang="de-DE" dirty="0">
              <a:latin typeface="Frutiger 45 Light" panose="020B0300000000000000" pitchFamily="34" charset="0"/>
            </a:endParaRPr>
          </a:p>
        </p:txBody>
      </p:sp>
      <p:sp>
        <p:nvSpPr>
          <p:cNvPr id="17" name="Abgerundetes Rechteck 28">
            <a:extLst>
              <a:ext uri="{FF2B5EF4-FFF2-40B4-BE49-F238E27FC236}">
                <a16:creationId xmlns:a16="http://schemas.microsoft.com/office/drawing/2014/main" id="{841F9EBA-BB71-188D-980A-AEB2D2301292}"/>
              </a:ext>
            </a:extLst>
          </p:cNvPr>
          <p:cNvSpPr/>
          <p:nvPr/>
        </p:nvSpPr>
        <p:spPr>
          <a:xfrm>
            <a:off x="1242211" y="3725500"/>
            <a:ext cx="724277" cy="7514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2000" dirty="0">
                <a:latin typeface="Frutiger 45 Light" panose="020B0300000000000000" pitchFamily="34" charset="0"/>
              </a:rPr>
              <a:t>4</a:t>
            </a:r>
          </a:p>
        </p:txBody>
      </p:sp>
      <p:sp>
        <p:nvSpPr>
          <p:cNvPr id="18" name="Abgerundetes Rechteck 29">
            <a:extLst>
              <a:ext uri="{FF2B5EF4-FFF2-40B4-BE49-F238E27FC236}">
                <a16:creationId xmlns:a16="http://schemas.microsoft.com/office/drawing/2014/main" id="{8ED32087-D3F9-FBA3-5D7F-D07D2EC0AEB1}"/>
              </a:ext>
            </a:extLst>
          </p:cNvPr>
          <p:cNvSpPr/>
          <p:nvPr/>
        </p:nvSpPr>
        <p:spPr>
          <a:xfrm>
            <a:off x="3734549" y="3723282"/>
            <a:ext cx="724277" cy="7514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2000" dirty="0">
                <a:latin typeface="Frutiger 45 Light" panose="020B0300000000000000" pitchFamily="34" charset="0"/>
              </a:rPr>
              <a:t>5</a:t>
            </a:r>
          </a:p>
        </p:txBody>
      </p:sp>
      <p:sp>
        <p:nvSpPr>
          <p:cNvPr id="19" name="Abgerundetes Rechteck 30">
            <a:extLst>
              <a:ext uri="{FF2B5EF4-FFF2-40B4-BE49-F238E27FC236}">
                <a16:creationId xmlns:a16="http://schemas.microsoft.com/office/drawing/2014/main" id="{D7C03DE7-197A-6BEC-344A-DEC28B2BD970}"/>
              </a:ext>
            </a:extLst>
          </p:cNvPr>
          <p:cNvSpPr/>
          <p:nvPr/>
        </p:nvSpPr>
        <p:spPr>
          <a:xfrm>
            <a:off x="6357959" y="3746498"/>
            <a:ext cx="724277" cy="7514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2000" dirty="0">
                <a:latin typeface="Frutiger 45 Light" panose="020B0300000000000000" pitchFamily="34" charset="0"/>
              </a:rPr>
              <a:t>6</a:t>
            </a:r>
          </a:p>
        </p:txBody>
      </p:sp>
      <p:sp>
        <p:nvSpPr>
          <p:cNvPr id="20" name="Abgerundetes Rechteck 18">
            <a:extLst>
              <a:ext uri="{FF2B5EF4-FFF2-40B4-BE49-F238E27FC236}">
                <a16:creationId xmlns:a16="http://schemas.microsoft.com/office/drawing/2014/main" id="{06A9F3DC-B1EB-B5C4-B926-F6ED8222A23C}"/>
              </a:ext>
            </a:extLst>
          </p:cNvPr>
          <p:cNvSpPr/>
          <p:nvPr/>
        </p:nvSpPr>
        <p:spPr>
          <a:xfrm>
            <a:off x="8827128" y="3714224"/>
            <a:ext cx="2156231" cy="1448552"/>
          </a:xfrm>
          <a:prstGeom prst="round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latin typeface="Frutiger 45 Light" panose="020B0300000000000000" pitchFamily="34" charset="0"/>
              </a:rPr>
              <a:t>END</a:t>
            </a:r>
          </a:p>
        </p:txBody>
      </p:sp>
    </p:spTree>
    <p:extLst>
      <p:ext uri="{BB962C8B-B14F-4D97-AF65-F5344CB8AC3E}">
        <p14:creationId xmlns:p14="http://schemas.microsoft.com/office/powerpoint/2010/main" val="11743500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57455A-1CBB-0B41-89A1-3151C56F3B36}"/>
              </a:ext>
            </a:extLst>
          </p:cNvPr>
          <p:cNvSpPr>
            <a:spLocks noGrp="1"/>
          </p:cNvSpPr>
          <p:nvPr>
            <p:ph type="title"/>
          </p:nvPr>
        </p:nvSpPr>
        <p:spPr/>
        <p:txBody>
          <a:bodyPr/>
          <a:lstStyle/>
          <a:p>
            <a:r>
              <a:rPr lang="de-DE" dirty="0" err="1"/>
              <a:t>Methodology</a:t>
            </a:r>
            <a:endParaRPr lang="de-DE" dirty="0"/>
          </a:p>
        </p:txBody>
      </p:sp>
      <p:sp>
        <p:nvSpPr>
          <p:cNvPr id="4" name="Datumsplatzhalter 3">
            <a:extLst>
              <a:ext uri="{FF2B5EF4-FFF2-40B4-BE49-F238E27FC236}">
                <a16:creationId xmlns:a16="http://schemas.microsoft.com/office/drawing/2014/main" id="{F04FFFDE-1472-D94D-97CE-EC6154D455F6}"/>
              </a:ext>
            </a:extLst>
          </p:cNvPr>
          <p:cNvSpPr>
            <a:spLocks noGrp="1"/>
          </p:cNvSpPr>
          <p:nvPr>
            <p:ph type="dt" sz="half" idx="14"/>
          </p:nvPr>
        </p:nvSpPr>
        <p:spPr/>
        <p:txBody>
          <a:bodyPr/>
          <a:lstStyle/>
          <a:p>
            <a:pPr>
              <a:defRPr/>
            </a:pPr>
            <a:r>
              <a:rPr lang="de-DE"/>
              <a:t>04.11.2022</a:t>
            </a:r>
          </a:p>
        </p:txBody>
      </p:sp>
      <p:sp>
        <p:nvSpPr>
          <p:cNvPr id="5" name="Foliennummernplatzhalter 4">
            <a:extLst>
              <a:ext uri="{FF2B5EF4-FFF2-40B4-BE49-F238E27FC236}">
                <a16:creationId xmlns:a16="http://schemas.microsoft.com/office/drawing/2014/main" id="{49288E62-3A79-904E-B326-1480CD0D4157}"/>
              </a:ext>
            </a:extLst>
          </p:cNvPr>
          <p:cNvSpPr>
            <a:spLocks noGrp="1"/>
          </p:cNvSpPr>
          <p:nvPr>
            <p:ph type="sldNum" sz="quarter" idx="15"/>
          </p:nvPr>
        </p:nvSpPr>
        <p:spPr/>
        <p:txBody>
          <a:bodyPr/>
          <a:lstStyle/>
          <a:p>
            <a:r>
              <a:rPr lang="de-DE" altLang="de-DE"/>
              <a:t>Seite </a:t>
            </a:r>
            <a:fld id="{85017A59-8930-4453-A956-2BCE3DEF98A2}" type="slidenum">
              <a:rPr lang="de-DE" altLang="de-DE" smtClean="0"/>
              <a:pPr/>
              <a:t>20</a:t>
            </a:fld>
            <a:endParaRPr lang="de-DE" altLang="de-DE"/>
          </a:p>
        </p:txBody>
      </p:sp>
      <p:grpSp>
        <p:nvGrpSpPr>
          <p:cNvPr id="36" name="Gruppieren 35">
            <a:extLst>
              <a:ext uri="{FF2B5EF4-FFF2-40B4-BE49-F238E27FC236}">
                <a16:creationId xmlns:a16="http://schemas.microsoft.com/office/drawing/2014/main" id="{7F165E6F-26A8-A66C-C578-802574534EAC}"/>
              </a:ext>
            </a:extLst>
          </p:cNvPr>
          <p:cNvGrpSpPr/>
          <p:nvPr/>
        </p:nvGrpSpPr>
        <p:grpSpPr>
          <a:xfrm>
            <a:off x="692477" y="1470339"/>
            <a:ext cx="1149674" cy="1134526"/>
            <a:chOff x="747009" y="1496219"/>
            <a:chExt cx="2214387" cy="2185210"/>
          </a:xfrm>
        </p:grpSpPr>
        <p:pic>
          <p:nvPicPr>
            <p:cNvPr id="28" name="Grafik 27" descr="Netzplandiagramm mit einfarbiger Füllung">
              <a:extLst>
                <a:ext uri="{FF2B5EF4-FFF2-40B4-BE49-F238E27FC236}">
                  <a16:creationId xmlns:a16="http://schemas.microsoft.com/office/drawing/2014/main" id="{AD17C070-EE27-4C7E-FA61-0037AC3C53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7643" y="1496219"/>
              <a:ext cx="914400" cy="914400"/>
            </a:xfrm>
            <a:prstGeom prst="rect">
              <a:avLst/>
            </a:prstGeom>
          </p:spPr>
        </p:pic>
        <p:sp>
          <p:nvSpPr>
            <p:cNvPr id="30" name="Textfeld 29">
              <a:extLst>
                <a:ext uri="{FF2B5EF4-FFF2-40B4-BE49-F238E27FC236}">
                  <a16:creationId xmlns:a16="http://schemas.microsoft.com/office/drawing/2014/main" id="{FF847A82-8ACA-958E-6A1F-7B42FF85CE25}"/>
                </a:ext>
              </a:extLst>
            </p:cNvPr>
            <p:cNvSpPr txBox="1"/>
            <p:nvPr/>
          </p:nvSpPr>
          <p:spPr>
            <a:xfrm>
              <a:off x="747009" y="2673655"/>
              <a:ext cx="2214387" cy="1007774"/>
            </a:xfrm>
            <a:prstGeom prst="rect">
              <a:avLst/>
            </a:prstGeom>
            <a:noFill/>
          </p:spPr>
          <p:txBody>
            <a:bodyPr wrap="none" rtlCol="0">
              <a:spAutoFit/>
            </a:bodyPr>
            <a:lstStyle/>
            <a:p>
              <a:pPr algn="ctr"/>
              <a:r>
                <a:rPr lang="de-DE" sz="1400" dirty="0">
                  <a:solidFill>
                    <a:schemeClr val="bg1">
                      <a:lumMod val="50000"/>
                    </a:schemeClr>
                  </a:solidFill>
                  <a:latin typeface="Arial" panose="020B0604020202020204" pitchFamily="34" charset="0"/>
                  <a:cs typeface="Arial" panose="020B0604020202020204" pitchFamily="34" charset="0"/>
                </a:rPr>
                <a:t>Open Street</a:t>
              </a:r>
            </a:p>
            <a:p>
              <a:pPr algn="ctr"/>
              <a:r>
                <a:rPr lang="de-DE" sz="1400" dirty="0" err="1">
                  <a:solidFill>
                    <a:schemeClr val="bg1">
                      <a:lumMod val="50000"/>
                    </a:schemeClr>
                  </a:solidFill>
                </a:rPr>
                <a:t>Map</a:t>
              </a:r>
              <a:endParaRPr lang="de-DE" sz="1400" dirty="0">
                <a:solidFill>
                  <a:schemeClr val="bg1">
                    <a:lumMod val="50000"/>
                  </a:schemeClr>
                </a:solidFill>
                <a:latin typeface="Arial" panose="020B0604020202020204" pitchFamily="34" charset="0"/>
                <a:cs typeface="Arial" panose="020B0604020202020204" pitchFamily="34" charset="0"/>
              </a:endParaRPr>
            </a:p>
          </p:txBody>
        </p:sp>
      </p:grpSp>
      <p:sp>
        <p:nvSpPr>
          <p:cNvPr id="32" name="Textfeld 31">
            <a:extLst>
              <a:ext uri="{FF2B5EF4-FFF2-40B4-BE49-F238E27FC236}">
                <a16:creationId xmlns:a16="http://schemas.microsoft.com/office/drawing/2014/main" id="{6E83D89F-62E2-31C7-0726-FB16E27705BA}"/>
              </a:ext>
            </a:extLst>
          </p:cNvPr>
          <p:cNvSpPr txBox="1"/>
          <p:nvPr/>
        </p:nvSpPr>
        <p:spPr>
          <a:xfrm>
            <a:off x="5079012" y="1928093"/>
            <a:ext cx="1250663" cy="307777"/>
          </a:xfrm>
          <a:prstGeom prst="rect">
            <a:avLst/>
          </a:prstGeom>
          <a:noFill/>
        </p:spPr>
        <p:txBody>
          <a:bodyPr wrap="none" rtlCol="0">
            <a:spAutoFit/>
          </a:bodyPr>
          <a:lstStyle/>
          <a:p>
            <a:pPr algn="ctr"/>
            <a:r>
              <a:rPr lang="de-DE" sz="1400" dirty="0">
                <a:solidFill>
                  <a:schemeClr val="bg1">
                    <a:lumMod val="50000"/>
                  </a:schemeClr>
                </a:solidFill>
                <a:latin typeface="Arial" panose="020B0604020202020204" pitchFamily="34" charset="0"/>
                <a:cs typeface="Arial" panose="020B0604020202020204" pitchFamily="34" charset="0"/>
              </a:rPr>
              <a:t>Python </a:t>
            </a:r>
            <a:r>
              <a:rPr lang="de-DE" sz="1400" dirty="0" err="1">
                <a:solidFill>
                  <a:schemeClr val="bg1">
                    <a:lumMod val="50000"/>
                  </a:schemeClr>
                </a:solidFill>
                <a:latin typeface="Arial" panose="020B0604020202020204" pitchFamily="34" charset="0"/>
                <a:cs typeface="Arial" panose="020B0604020202020204" pitchFamily="34" charset="0"/>
              </a:rPr>
              <a:t>Script</a:t>
            </a:r>
            <a:endParaRPr lang="de-DE" sz="1400" dirty="0">
              <a:solidFill>
                <a:schemeClr val="bg1">
                  <a:lumMod val="50000"/>
                </a:schemeClr>
              </a:solidFill>
              <a:latin typeface="Arial" panose="020B0604020202020204" pitchFamily="34" charset="0"/>
              <a:cs typeface="Arial" panose="020B0604020202020204" pitchFamily="34" charset="0"/>
            </a:endParaRPr>
          </a:p>
        </p:txBody>
      </p:sp>
      <p:sp>
        <p:nvSpPr>
          <p:cNvPr id="40" name="Textfeld 39">
            <a:extLst>
              <a:ext uri="{FF2B5EF4-FFF2-40B4-BE49-F238E27FC236}">
                <a16:creationId xmlns:a16="http://schemas.microsoft.com/office/drawing/2014/main" id="{9E319ED9-3BC2-0469-6159-9BBF98132436}"/>
              </a:ext>
            </a:extLst>
          </p:cNvPr>
          <p:cNvSpPr txBox="1"/>
          <p:nvPr/>
        </p:nvSpPr>
        <p:spPr>
          <a:xfrm>
            <a:off x="1290512" y="4376750"/>
            <a:ext cx="755335" cy="400110"/>
          </a:xfrm>
          <a:prstGeom prst="rect">
            <a:avLst/>
          </a:prstGeom>
          <a:noFill/>
        </p:spPr>
        <p:txBody>
          <a:bodyPr wrap="none" rtlCol="0">
            <a:spAutoFit/>
          </a:bodyPr>
          <a:lstStyle/>
          <a:p>
            <a:pPr algn="ctr"/>
            <a:r>
              <a:rPr lang="de-DE" sz="2000" dirty="0">
                <a:latin typeface="Arial" panose="020B0604020202020204" pitchFamily="34" charset="0"/>
                <a:cs typeface="Arial" panose="020B0604020202020204" pitchFamily="34" charset="0"/>
              </a:rPr>
              <a:t>Filter</a:t>
            </a:r>
          </a:p>
        </p:txBody>
      </p:sp>
      <p:sp>
        <p:nvSpPr>
          <p:cNvPr id="43" name="Textfeld 42">
            <a:extLst>
              <a:ext uri="{FF2B5EF4-FFF2-40B4-BE49-F238E27FC236}">
                <a16:creationId xmlns:a16="http://schemas.microsoft.com/office/drawing/2014/main" id="{51128734-C787-F4B0-2DBA-255D5537D558}"/>
              </a:ext>
            </a:extLst>
          </p:cNvPr>
          <p:cNvSpPr txBox="1"/>
          <p:nvPr/>
        </p:nvSpPr>
        <p:spPr>
          <a:xfrm>
            <a:off x="3399187" y="3675648"/>
            <a:ext cx="7558752" cy="1015663"/>
          </a:xfrm>
          <a:prstGeom prst="rect">
            <a:avLst/>
          </a:prstGeom>
          <a:noFill/>
        </p:spPr>
        <p:txBody>
          <a:bodyPr wrap="square" rtlCol="0">
            <a:spAutoFit/>
          </a:bodyPr>
          <a:lstStyle/>
          <a:p>
            <a:pPr marL="342900" indent="-342900">
              <a:buFont typeface="Arial" panose="020B0604020202020204" pitchFamily="34" charset="0"/>
              <a:buChar char="•"/>
            </a:pPr>
            <a:r>
              <a:rPr lang="de-DE" sz="2000" dirty="0"/>
              <a:t>Not </a:t>
            </a:r>
            <a:r>
              <a:rPr lang="de-DE" sz="2000" dirty="0" err="1"/>
              <a:t>only</a:t>
            </a:r>
            <a:r>
              <a:rPr lang="de-DE" sz="2000" dirty="0"/>
              <a:t> </a:t>
            </a:r>
            <a:r>
              <a:rPr lang="de-DE" sz="2000" dirty="0" err="1"/>
              <a:t>electrical</a:t>
            </a:r>
            <a:r>
              <a:rPr lang="de-DE" sz="2000" dirty="0"/>
              <a:t> </a:t>
            </a:r>
            <a:r>
              <a:rPr lang="de-DE" sz="2000" dirty="0" err="1"/>
              <a:t>components</a:t>
            </a:r>
            <a:r>
              <a:rPr lang="de-DE" sz="2000" dirty="0"/>
              <a:t> </a:t>
            </a:r>
            <a:r>
              <a:rPr lang="de-DE" sz="2000" dirty="0" err="1"/>
              <a:t>are</a:t>
            </a:r>
            <a:r>
              <a:rPr lang="de-DE" sz="2000" dirty="0"/>
              <a:t> </a:t>
            </a:r>
            <a:r>
              <a:rPr lang="de-DE" sz="2000" dirty="0" err="1"/>
              <a:t>downloaded</a:t>
            </a:r>
            <a:r>
              <a:rPr lang="de-DE" sz="2000" dirty="0"/>
              <a:t> in OSM</a:t>
            </a:r>
          </a:p>
          <a:p>
            <a:pPr marL="342900" indent="-342900">
              <a:buFont typeface="Arial" panose="020B0604020202020204" pitchFamily="34" charset="0"/>
              <a:buChar char="•"/>
            </a:pPr>
            <a:endParaRPr lang="de-DE" sz="2000" dirty="0"/>
          </a:p>
          <a:p>
            <a:pPr marL="342900" indent="-342900">
              <a:buFont typeface="Arial" panose="020B0604020202020204" pitchFamily="34" charset="0"/>
              <a:buChar char="•"/>
            </a:pPr>
            <a:r>
              <a:rPr lang="de-DE" sz="2000" dirty="0"/>
              <a:t>Filter out non </a:t>
            </a:r>
            <a:r>
              <a:rPr lang="de-DE" sz="2000" dirty="0" err="1"/>
              <a:t>electrical</a:t>
            </a:r>
            <a:r>
              <a:rPr lang="de-DE" sz="2000" dirty="0"/>
              <a:t> </a:t>
            </a:r>
            <a:r>
              <a:rPr lang="de-DE" sz="2000" dirty="0" err="1"/>
              <a:t>components</a:t>
            </a:r>
            <a:endParaRPr lang="de-DE" sz="2000" dirty="0"/>
          </a:p>
        </p:txBody>
      </p:sp>
      <p:grpSp>
        <p:nvGrpSpPr>
          <p:cNvPr id="22" name="Gruppieren 21">
            <a:extLst>
              <a:ext uri="{FF2B5EF4-FFF2-40B4-BE49-F238E27FC236}">
                <a16:creationId xmlns:a16="http://schemas.microsoft.com/office/drawing/2014/main" id="{DC8B3687-CABE-7921-4AE7-F34AE4AA09F4}"/>
              </a:ext>
            </a:extLst>
          </p:cNvPr>
          <p:cNvGrpSpPr/>
          <p:nvPr/>
        </p:nvGrpSpPr>
        <p:grpSpPr>
          <a:xfrm>
            <a:off x="7643822" y="1236593"/>
            <a:ext cx="801823" cy="1090944"/>
            <a:chOff x="8580565" y="1165198"/>
            <a:chExt cx="1544387" cy="2101266"/>
          </a:xfrm>
        </p:grpSpPr>
        <p:pic>
          <p:nvPicPr>
            <p:cNvPr id="23" name="Grafik 22" descr="Balkendiagramm mit einfarbiger Füllung">
              <a:extLst>
                <a:ext uri="{FF2B5EF4-FFF2-40B4-BE49-F238E27FC236}">
                  <a16:creationId xmlns:a16="http://schemas.microsoft.com/office/drawing/2014/main" id="{2C20B35E-6DFA-F7E3-72DD-3E1A395FC5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19211" y="1165198"/>
              <a:ext cx="914399" cy="914400"/>
            </a:xfrm>
            <a:prstGeom prst="rect">
              <a:avLst/>
            </a:prstGeom>
          </p:spPr>
        </p:pic>
        <p:sp>
          <p:nvSpPr>
            <p:cNvPr id="25" name="Textfeld 24">
              <a:extLst>
                <a:ext uri="{FF2B5EF4-FFF2-40B4-BE49-F238E27FC236}">
                  <a16:creationId xmlns:a16="http://schemas.microsoft.com/office/drawing/2014/main" id="{105A9C05-A899-3BE3-5F04-5E3251D551C2}"/>
                </a:ext>
              </a:extLst>
            </p:cNvPr>
            <p:cNvSpPr txBox="1"/>
            <p:nvPr/>
          </p:nvSpPr>
          <p:spPr>
            <a:xfrm>
              <a:off x="8580565" y="2673655"/>
              <a:ext cx="1544387" cy="592809"/>
            </a:xfrm>
            <a:prstGeom prst="rect">
              <a:avLst/>
            </a:prstGeom>
            <a:noFill/>
          </p:spPr>
          <p:txBody>
            <a:bodyPr wrap="none" rtlCol="0">
              <a:spAutoFit/>
            </a:bodyPr>
            <a:lstStyle/>
            <a:p>
              <a:pPr algn="ctr"/>
              <a:r>
                <a:rPr lang="de-DE" sz="1400" dirty="0">
                  <a:solidFill>
                    <a:schemeClr val="bg1">
                      <a:lumMod val="50000"/>
                    </a:schemeClr>
                  </a:solidFill>
                </a:rPr>
                <a:t>Outlook</a:t>
              </a:r>
              <a:endParaRPr lang="de-DE" sz="1400" dirty="0">
                <a:solidFill>
                  <a:schemeClr val="bg1">
                    <a:lumMod val="50000"/>
                  </a:schemeClr>
                </a:solidFill>
                <a:latin typeface="Arial" panose="020B0604020202020204" pitchFamily="34" charset="0"/>
                <a:cs typeface="Arial" panose="020B0604020202020204" pitchFamily="34" charset="0"/>
              </a:endParaRPr>
            </a:p>
          </p:txBody>
        </p:sp>
      </p:grpSp>
      <p:grpSp>
        <p:nvGrpSpPr>
          <p:cNvPr id="31" name="Gruppieren 30">
            <a:extLst>
              <a:ext uri="{FF2B5EF4-FFF2-40B4-BE49-F238E27FC236}">
                <a16:creationId xmlns:a16="http://schemas.microsoft.com/office/drawing/2014/main" id="{8DFC9CFD-DF7D-E6AB-54A7-BB9FC86BD27C}"/>
              </a:ext>
            </a:extLst>
          </p:cNvPr>
          <p:cNvGrpSpPr/>
          <p:nvPr/>
        </p:nvGrpSpPr>
        <p:grpSpPr>
          <a:xfrm>
            <a:off x="9834359" y="1236594"/>
            <a:ext cx="1031051" cy="1090943"/>
            <a:chOff x="6502832" y="1496219"/>
            <a:chExt cx="1985903" cy="2101261"/>
          </a:xfrm>
        </p:grpSpPr>
        <p:pic>
          <p:nvPicPr>
            <p:cNvPr id="35" name="Grafik 34" descr="Recherche mit einfarbiger Füllung">
              <a:extLst>
                <a:ext uri="{FF2B5EF4-FFF2-40B4-BE49-F238E27FC236}">
                  <a16:creationId xmlns:a16="http://schemas.microsoft.com/office/drawing/2014/main" id="{8DA5B52F-81A1-2909-D004-641C1990325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38580" y="1496219"/>
              <a:ext cx="914400" cy="914400"/>
            </a:xfrm>
            <a:prstGeom prst="rect">
              <a:avLst/>
            </a:prstGeom>
          </p:spPr>
        </p:pic>
        <p:sp>
          <p:nvSpPr>
            <p:cNvPr id="41" name="Textfeld 40">
              <a:extLst>
                <a:ext uri="{FF2B5EF4-FFF2-40B4-BE49-F238E27FC236}">
                  <a16:creationId xmlns:a16="http://schemas.microsoft.com/office/drawing/2014/main" id="{68D4AE2F-1560-D158-BDDE-E5129E5E020A}"/>
                </a:ext>
              </a:extLst>
            </p:cNvPr>
            <p:cNvSpPr txBox="1"/>
            <p:nvPr/>
          </p:nvSpPr>
          <p:spPr>
            <a:xfrm>
              <a:off x="6502832" y="3004672"/>
              <a:ext cx="1985903" cy="592808"/>
            </a:xfrm>
            <a:prstGeom prst="rect">
              <a:avLst/>
            </a:prstGeom>
            <a:noFill/>
          </p:spPr>
          <p:txBody>
            <a:bodyPr wrap="none" rtlCol="0">
              <a:spAutoFit/>
            </a:bodyPr>
            <a:lstStyle/>
            <a:p>
              <a:pPr algn="ctr"/>
              <a:r>
                <a:rPr lang="de-DE" sz="1400" dirty="0" err="1">
                  <a:solidFill>
                    <a:schemeClr val="bg1">
                      <a:lumMod val="50000"/>
                    </a:schemeClr>
                  </a:solidFill>
                  <a:latin typeface="Arial" panose="020B0604020202020204" pitchFamily="34" charset="0"/>
                  <a:cs typeface="Arial" panose="020B0604020202020204" pitchFamily="34" charset="0"/>
                </a:rPr>
                <a:t>Concusion</a:t>
              </a:r>
              <a:endParaRPr lang="de-DE" sz="1400" dirty="0">
                <a:solidFill>
                  <a:schemeClr val="bg1">
                    <a:lumMod val="50000"/>
                  </a:schemeClr>
                </a:solidFill>
                <a:latin typeface="Arial" panose="020B0604020202020204" pitchFamily="34" charset="0"/>
                <a:cs typeface="Arial" panose="020B0604020202020204" pitchFamily="34" charset="0"/>
              </a:endParaRPr>
            </a:p>
          </p:txBody>
        </p:sp>
      </p:grpSp>
      <p:pic>
        <p:nvPicPr>
          <p:cNvPr id="3" name="Grafik 2" descr="Filter mit einfarbiger Füllung">
            <a:extLst>
              <a:ext uri="{FF2B5EF4-FFF2-40B4-BE49-F238E27FC236}">
                <a16:creationId xmlns:a16="http://schemas.microsoft.com/office/drawing/2014/main" id="{EDCB90DF-1144-A453-9F03-9E186A0EBA6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04387" y="3465513"/>
            <a:ext cx="914400" cy="914400"/>
          </a:xfrm>
          <a:prstGeom prst="rect">
            <a:avLst/>
          </a:prstGeom>
        </p:spPr>
      </p:pic>
      <p:pic>
        <p:nvPicPr>
          <p:cNvPr id="6" name="Grafik 5" descr="Cmd (Terminal) mit einfarbiger Füllung">
            <a:extLst>
              <a:ext uri="{FF2B5EF4-FFF2-40B4-BE49-F238E27FC236}">
                <a16:creationId xmlns:a16="http://schemas.microsoft.com/office/drawing/2014/main" id="{B8D532A8-8AB5-E9A4-5358-198FCC3D047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01355" y="1170976"/>
            <a:ext cx="605975" cy="605975"/>
          </a:xfrm>
          <a:prstGeom prst="rect">
            <a:avLst/>
          </a:prstGeom>
        </p:spPr>
      </p:pic>
    </p:spTree>
    <p:extLst>
      <p:ext uri="{BB962C8B-B14F-4D97-AF65-F5344CB8AC3E}">
        <p14:creationId xmlns:p14="http://schemas.microsoft.com/office/powerpoint/2010/main" val="6591381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7648E-C75C-1879-662F-DC6E46CC0A64}"/>
              </a:ext>
            </a:extLst>
          </p:cNvPr>
          <p:cNvSpPr>
            <a:spLocks noGrp="1"/>
          </p:cNvSpPr>
          <p:nvPr>
            <p:ph type="title"/>
          </p:nvPr>
        </p:nvSpPr>
        <p:spPr/>
        <p:txBody>
          <a:bodyPr/>
          <a:lstStyle/>
          <a:p>
            <a:r>
              <a:rPr lang="de-DE" dirty="0"/>
              <a:t>Theory and </a:t>
            </a:r>
            <a:r>
              <a:rPr lang="de-DE" dirty="0" err="1"/>
              <a:t>application</a:t>
            </a:r>
            <a:r>
              <a:rPr lang="de-DE" dirty="0"/>
              <a:t> </a:t>
            </a:r>
            <a:r>
              <a:rPr lang="de-DE" dirty="0" err="1"/>
              <a:t>of</a:t>
            </a:r>
            <a:r>
              <a:rPr lang="de-DE" dirty="0"/>
              <a:t> </a:t>
            </a:r>
            <a:r>
              <a:rPr lang="de-DE" dirty="0" err="1"/>
              <a:t>the</a:t>
            </a:r>
            <a:r>
              <a:rPr lang="de-DE" dirty="0"/>
              <a:t> Filter</a:t>
            </a:r>
          </a:p>
        </p:txBody>
      </p:sp>
      <p:sp>
        <p:nvSpPr>
          <p:cNvPr id="3" name="Content Placeholder 2">
            <a:extLst>
              <a:ext uri="{FF2B5EF4-FFF2-40B4-BE49-F238E27FC236}">
                <a16:creationId xmlns:a16="http://schemas.microsoft.com/office/drawing/2014/main" id="{1D8A0480-AB9E-124C-150E-D60789E914D7}"/>
              </a:ext>
            </a:extLst>
          </p:cNvPr>
          <p:cNvSpPr>
            <a:spLocks noGrp="1"/>
          </p:cNvSpPr>
          <p:nvPr>
            <p:ph sz="quarter" idx="12"/>
          </p:nvPr>
        </p:nvSpPr>
        <p:spPr/>
        <p:txBody>
          <a:bodyPr/>
          <a:lstStyle/>
          <a:p>
            <a:r>
              <a:rPr lang="en-US" dirty="0"/>
              <a:t>Filtering of OSM Data in 3 Steps:</a:t>
            </a:r>
          </a:p>
          <a:p>
            <a:endParaRPr lang="en-US" dirty="0"/>
          </a:p>
          <a:p>
            <a:pPr marL="457200" indent="-457200" algn="just">
              <a:buFont typeface="Arial" panose="020B0604020202020204" pitchFamily="34" charset="0"/>
              <a:buChar char="•"/>
            </a:pPr>
            <a:r>
              <a:rPr lang="en-US" sz="1800" dirty="0"/>
              <a:t>1. Objects of the class Relation with the value “power” for the tag “route” are saved as a Python tuple object.</a:t>
            </a:r>
          </a:p>
          <a:p>
            <a:pPr marL="457200" indent="-457200" algn="just">
              <a:buFont typeface="Arial" panose="020B0604020202020204" pitchFamily="34" charset="0"/>
              <a:buChar char="•"/>
            </a:pPr>
            <a:r>
              <a:rPr lang="en-US" sz="1800" dirty="0"/>
              <a:t>2. Objects of the class Ways with the tag “power” or if the Way object can be found in the before saved list of Relations. Also, all Nodes listed in this Way object are saved.</a:t>
            </a:r>
          </a:p>
          <a:p>
            <a:pPr marL="457200" indent="-457200" algn="just">
              <a:buFont typeface="Arial" panose="020B0604020202020204" pitchFamily="34" charset="0"/>
              <a:buChar char="•"/>
            </a:pPr>
            <a:r>
              <a:rPr lang="en-US" sz="1800" spc="-5" dirty="0">
                <a:ea typeface="MS Mincho"/>
              </a:rPr>
              <a:t>3. Objects of the class Nodes are considered. </a:t>
            </a:r>
            <a:r>
              <a:rPr lang="en-GB" sz="1800" spc="-5" dirty="0">
                <a:ea typeface="MS Mincho"/>
              </a:rPr>
              <a:t>Here, only the Nodes are needed, that are part of the Node tuple created in the second iteration. </a:t>
            </a:r>
          </a:p>
          <a:p>
            <a:endParaRPr lang="en-US" dirty="0"/>
          </a:p>
        </p:txBody>
      </p:sp>
      <p:sp>
        <p:nvSpPr>
          <p:cNvPr id="4" name="Date Placeholder 3">
            <a:extLst>
              <a:ext uri="{FF2B5EF4-FFF2-40B4-BE49-F238E27FC236}">
                <a16:creationId xmlns:a16="http://schemas.microsoft.com/office/drawing/2014/main" id="{4F857E01-AA76-5C61-08CC-F53F22F9436B}"/>
              </a:ext>
            </a:extLst>
          </p:cNvPr>
          <p:cNvSpPr>
            <a:spLocks noGrp="1"/>
          </p:cNvSpPr>
          <p:nvPr>
            <p:ph type="dt" sz="half" idx="14"/>
          </p:nvPr>
        </p:nvSpPr>
        <p:spPr/>
        <p:txBody>
          <a:bodyPr/>
          <a:lstStyle/>
          <a:p>
            <a:pPr>
              <a:defRPr/>
            </a:pPr>
            <a:r>
              <a:rPr lang="de-DE"/>
              <a:t>04.11.2022</a:t>
            </a:r>
          </a:p>
        </p:txBody>
      </p:sp>
      <p:sp>
        <p:nvSpPr>
          <p:cNvPr id="5" name="Slide Number Placeholder 4">
            <a:extLst>
              <a:ext uri="{FF2B5EF4-FFF2-40B4-BE49-F238E27FC236}">
                <a16:creationId xmlns:a16="http://schemas.microsoft.com/office/drawing/2014/main" id="{672116A0-6EF8-D09F-ED63-384FC1B7243C}"/>
              </a:ext>
            </a:extLst>
          </p:cNvPr>
          <p:cNvSpPr>
            <a:spLocks noGrp="1"/>
          </p:cNvSpPr>
          <p:nvPr>
            <p:ph type="sldNum" sz="quarter" idx="15"/>
          </p:nvPr>
        </p:nvSpPr>
        <p:spPr/>
        <p:txBody>
          <a:bodyPr/>
          <a:lstStyle/>
          <a:p>
            <a:r>
              <a:rPr lang="de-DE" altLang="de-DE"/>
              <a:t>Seite </a:t>
            </a:r>
            <a:fld id="{85017A59-8930-4453-A956-2BCE3DEF98A2}" type="slidenum">
              <a:rPr lang="de-DE" altLang="de-DE" smtClean="0"/>
              <a:pPr/>
              <a:t>21</a:t>
            </a:fld>
            <a:endParaRPr lang="de-DE" altLang="de-DE"/>
          </a:p>
        </p:txBody>
      </p:sp>
    </p:spTree>
    <p:extLst>
      <p:ext uri="{BB962C8B-B14F-4D97-AF65-F5344CB8AC3E}">
        <p14:creationId xmlns:p14="http://schemas.microsoft.com/office/powerpoint/2010/main" val="2009961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feld 45">
            <a:extLst>
              <a:ext uri="{FF2B5EF4-FFF2-40B4-BE49-F238E27FC236}">
                <a16:creationId xmlns:a16="http://schemas.microsoft.com/office/drawing/2014/main" id="{BF1F76C8-2FE0-48E9-4376-28DC7CAED645}"/>
              </a:ext>
            </a:extLst>
          </p:cNvPr>
          <p:cNvSpPr txBox="1"/>
          <p:nvPr/>
        </p:nvSpPr>
        <p:spPr>
          <a:xfrm>
            <a:off x="813616" y="4347866"/>
            <a:ext cx="1709122" cy="400110"/>
          </a:xfrm>
          <a:prstGeom prst="rect">
            <a:avLst/>
          </a:prstGeom>
          <a:noFill/>
        </p:spPr>
        <p:txBody>
          <a:bodyPr wrap="none" rtlCol="0">
            <a:spAutoFit/>
          </a:bodyPr>
          <a:lstStyle/>
          <a:p>
            <a:pPr algn="ctr"/>
            <a:r>
              <a:rPr lang="de-DE" sz="2000" dirty="0">
                <a:latin typeface="Arial" panose="020B0604020202020204" pitchFamily="34" charset="0"/>
                <a:cs typeface="Arial" panose="020B0604020202020204" pitchFamily="34" charset="0"/>
              </a:rPr>
              <a:t>Python </a:t>
            </a:r>
            <a:r>
              <a:rPr lang="de-DE" sz="2000" dirty="0" err="1"/>
              <a:t>S</a:t>
            </a:r>
            <a:r>
              <a:rPr lang="de-DE" sz="2000" dirty="0" err="1">
                <a:latin typeface="Arial" panose="020B0604020202020204" pitchFamily="34" charset="0"/>
                <a:cs typeface="Arial" panose="020B0604020202020204" pitchFamily="34" charset="0"/>
              </a:rPr>
              <a:t>cript</a:t>
            </a:r>
            <a:endParaRPr lang="de-DE" sz="2000" dirty="0">
              <a:latin typeface="Arial" panose="020B0604020202020204" pitchFamily="34" charset="0"/>
              <a:cs typeface="Arial" panose="020B0604020202020204" pitchFamily="34" charset="0"/>
            </a:endParaRPr>
          </a:p>
        </p:txBody>
      </p:sp>
      <p:sp>
        <p:nvSpPr>
          <p:cNvPr id="2" name="Titel 1">
            <a:extLst>
              <a:ext uri="{FF2B5EF4-FFF2-40B4-BE49-F238E27FC236}">
                <a16:creationId xmlns:a16="http://schemas.microsoft.com/office/drawing/2014/main" id="{EB57455A-1CBB-0B41-89A1-3151C56F3B36}"/>
              </a:ext>
            </a:extLst>
          </p:cNvPr>
          <p:cNvSpPr>
            <a:spLocks noGrp="1"/>
          </p:cNvSpPr>
          <p:nvPr>
            <p:ph type="title"/>
          </p:nvPr>
        </p:nvSpPr>
        <p:spPr/>
        <p:txBody>
          <a:bodyPr/>
          <a:lstStyle/>
          <a:p>
            <a:r>
              <a:rPr lang="de-DE" dirty="0" err="1"/>
              <a:t>Methodology</a:t>
            </a:r>
            <a:endParaRPr lang="de-DE" dirty="0"/>
          </a:p>
        </p:txBody>
      </p:sp>
      <p:sp>
        <p:nvSpPr>
          <p:cNvPr id="4" name="Datumsplatzhalter 3">
            <a:extLst>
              <a:ext uri="{FF2B5EF4-FFF2-40B4-BE49-F238E27FC236}">
                <a16:creationId xmlns:a16="http://schemas.microsoft.com/office/drawing/2014/main" id="{F04FFFDE-1472-D94D-97CE-EC6154D455F6}"/>
              </a:ext>
            </a:extLst>
          </p:cNvPr>
          <p:cNvSpPr>
            <a:spLocks noGrp="1"/>
          </p:cNvSpPr>
          <p:nvPr>
            <p:ph type="dt" sz="half" idx="14"/>
          </p:nvPr>
        </p:nvSpPr>
        <p:spPr/>
        <p:txBody>
          <a:bodyPr/>
          <a:lstStyle/>
          <a:p>
            <a:pPr>
              <a:defRPr/>
            </a:pPr>
            <a:r>
              <a:rPr lang="de-DE"/>
              <a:t>04.11.2022</a:t>
            </a:r>
          </a:p>
        </p:txBody>
      </p:sp>
      <p:sp>
        <p:nvSpPr>
          <p:cNvPr id="5" name="Foliennummernplatzhalter 4">
            <a:extLst>
              <a:ext uri="{FF2B5EF4-FFF2-40B4-BE49-F238E27FC236}">
                <a16:creationId xmlns:a16="http://schemas.microsoft.com/office/drawing/2014/main" id="{49288E62-3A79-904E-B326-1480CD0D4157}"/>
              </a:ext>
            </a:extLst>
          </p:cNvPr>
          <p:cNvSpPr>
            <a:spLocks noGrp="1"/>
          </p:cNvSpPr>
          <p:nvPr>
            <p:ph type="sldNum" sz="quarter" idx="15"/>
          </p:nvPr>
        </p:nvSpPr>
        <p:spPr/>
        <p:txBody>
          <a:bodyPr/>
          <a:lstStyle/>
          <a:p>
            <a:r>
              <a:rPr lang="de-DE" altLang="de-DE"/>
              <a:t>Seite </a:t>
            </a:r>
            <a:fld id="{85017A59-8930-4453-A956-2BCE3DEF98A2}" type="slidenum">
              <a:rPr lang="de-DE" altLang="de-DE" smtClean="0"/>
              <a:pPr/>
              <a:t>22</a:t>
            </a:fld>
            <a:endParaRPr lang="de-DE" altLang="de-DE"/>
          </a:p>
        </p:txBody>
      </p:sp>
      <p:grpSp>
        <p:nvGrpSpPr>
          <p:cNvPr id="36" name="Gruppieren 35">
            <a:extLst>
              <a:ext uri="{FF2B5EF4-FFF2-40B4-BE49-F238E27FC236}">
                <a16:creationId xmlns:a16="http://schemas.microsoft.com/office/drawing/2014/main" id="{7F165E6F-26A8-A66C-C578-802574534EAC}"/>
              </a:ext>
            </a:extLst>
          </p:cNvPr>
          <p:cNvGrpSpPr/>
          <p:nvPr/>
        </p:nvGrpSpPr>
        <p:grpSpPr>
          <a:xfrm>
            <a:off x="692477" y="1194914"/>
            <a:ext cx="1149674" cy="1134526"/>
            <a:chOff x="747009" y="1496219"/>
            <a:chExt cx="2214387" cy="2185210"/>
          </a:xfrm>
        </p:grpSpPr>
        <p:pic>
          <p:nvPicPr>
            <p:cNvPr id="28" name="Grafik 27" descr="Netzplandiagramm mit einfarbiger Füllung">
              <a:extLst>
                <a:ext uri="{FF2B5EF4-FFF2-40B4-BE49-F238E27FC236}">
                  <a16:creationId xmlns:a16="http://schemas.microsoft.com/office/drawing/2014/main" id="{AD17C070-EE27-4C7E-FA61-0037AC3C53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67643" y="1496219"/>
              <a:ext cx="914400" cy="914400"/>
            </a:xfrm>
            <a:prstGeom prst="rect">
              <a:avLst/>
            </a:prstGeom>
          </p:spPr>
        </p:pic>
        <p:sp>
          <p:nvSpPr>
            <p:cNvPr id="30" name="Textfeld 29">
              <a:extLst>
                <a:ext uri="{FF2B5EF4-FFF2-40B4-BE49-F238E27FC236}">
                  <a16:creationId xmlns:a16="http://schemas.microsoft.com/office/drawing/2014/main" id="{FF847A82-8ACA-958E-6A1F-7B42FF85CE25}"/>
                </a:ext>
              </a:extLst>
            </p:cNvPr>
            <p:cNvSpPr txBox="1"/>
            <p:nvPr/>
          </p:nvSpPr>
          <p:spPr>
            <a:xfrm>
              <a:off x="747009" y="2673655"/>
              <a:ext cx="2214387" cy="1007774"/>
            </a:xfrm>
            <a:prstGeom prst="rect">
              <a:avLst/>
            </a:prstGeom>
            <a:noFill/>
          </p:spPr>
          <p:txBody>
            <a:bodyPr wrap="none" rtlCol="0">
              <a:spAutoFit/>
            </a:bodyPr>
            <a:lstStyle/>
            <a:p>
              <a:pPr algn="ctr"/>
              <a:r>
                <a:rPr lang="de-DE" sz="1400" dirty="0">
                  <a:solidFill>
                    <a:schemeClr val="bg1">
                      <a:lumMod val="50000"/>
                    </a:schemeClr>
                  </a:solidFill>
                  <a:latin typeface="Arial" panose="020B0604020202020204" pitchFamily="34" charset="0"/>
                  <a:cs typeface="Arial" panose="020B0604020202020204" pitchFamily="34" charset="0"/>
                </a:rPr>
                <a:t>Open Street</a:t>
              </a:r>
            </a:p>
            <a:p>
              <a:pPr algn="ctr"/>
              <a:r>
                <a:rPr lang="de-DE" sz="1400" dirty="0" err="1">
                  <a:solidFill>
                    <a:schemeClr val="bg1">
                      <a:lumMod val="50000"/>
                    </a:schemeClr>
                  </a:solidFill>
                </a:rPr>
                <a:t>Map</a:t>
              </a:r>
              <a:endParaRPr lang="de-DE" sz="1400" dirty="0">
                <a:solidFill>
                  <a:schemeClr val="bg1">
                    <a:lumMod val="50000"/>
                  </a:schemeClr>
                </a:solidFill>
                <a:latin typeface="Arial" panose="020B0604020202020204" pitchFamily="34" charset="0"/>
                <a:cs typeface="Arial" panose="020B0604020202020204" pitchFamily="34" charset="0"/>
              </a:endParaRPr>
            </a:p>
          </p:txBody>
        </p:sp>
      </p:grpSp>
      <p:sp>
        <p:nvSpPr>
          <p:cNvPr id="49" name="Textfeld 48">
            <a:extLst>
              <a:ext uri="{FF2B5EF4-FFF2-40B4-BE49-F238E27FC236}">
                <a16:creationId xmlns:a16="http://schemas.microsoft.com/office/drawing/2014/main" id="{E61D18B5-BDA0-07D3-33D6-2261CEE17849}"/>
              </a:ext>
            </a:extLst>
          </p:cNvPr>
          <p:cNvSpPr txBox="1"/>
          <p:nvPr/>
        </p:nvSpPr>
        <p:spPr>
          <a:xfrm>
            <a:off x="3108081" y="1928107"/>
            <a:ext cx="582212" cy="307777"/>
          </a:xfrm>
          <a:prstGeom prst="rect">
            <a:avLst/>
          </a:prstGeom>
          <a:noFill/>
        </p:spPr>
        <p:txBody>
          <a:bodyPr wrap="none" rtlCol="0">
            <a:spAutoFit/>
          </a:bodyPr>
          <a:lstStyle/>
          <a:p>
            <a:pPr algn="ctr"/>
            <a:r>
              <a:rPr lang="de-DE" sz="1400" dirty="0">
                <a:solidFill>
                  <a:schemeClr val="bg1">
                    <a:lumMod val="50000"/>
                  </a:schemeClr>
                </a:solidFill>
                <a:latin typeface="Arial" panose="020B0604020202020204" pitchFamily="34" charset="0"/>
                <a:cs typeface="Arial" panose="020B0604020202020204" pitchFamily="34" charset="0"/>
              </a:rPr>
              <a:t>Filter</a:t>
            </a:r>
          </a:p>
        </p:txBody>
      </p:sp>
      <p:grpSp>
        <p:nvGrpSpPr>
          <p:cNvPr id="50" name="Gruppieren 49">
            <a:extLst>
              <a:ext uri="{FF2B5EF4-FFF2-40B4-BE49-F238E27FC236}">
                <a16:creationId xmlns:a16="http://schemas.microsoft.com/office/drawing/2014/main" id="{C35CF2A0-EE43-1F06-C6DF-2F109A8A68C8}"/>
              </a:ext>
            </a:extLst>
          </p:cNvPr>
          <p:cNvGrpSpPr/>
          <p:nvPr/>
        </p:nvGrpSpPr>
        <p:grpSpPr>
          <a:xfrm>
            <a:off x="7643814" y="1236593"/>
            <a:ext cx="801823" cy="980774"/>
            <a:chOff x="8580562" y="1165198"/>
            <a:chExt cx="1544389" cy="1889067"/>
          </a:xfrm>
        </p:grpSpPr>
        <p:pic>
          <p:nvPicPr>
            <p:cNvPr id="51" name="Grafik 50" descr="Balkendiagramm mit einfarbiger Füllung">
              <a:extLst>
                <a:ext uri="{FF2B5EF4-FFF2-40B4-BE49-F238E27FC236}">
                  <a16:creationId xmlns:a16="http://schemas.microsoft.com/office/drawing/2014/main" id="{D2FA706E-B4A3-1839-F43C-99B1131F7F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19211" y="1165198"/>
              <a:ext cx="914399" cy="914400"/>
            </a:xfrm>
            <a:prstGeom prst="rect">
              <a:avLst/>
            </a:prstGeom>
          </p:spPr>
        </p:pic>
        <p:sp>
          <p:nvSpPr>
            <p:cNvPr id="52" name="Textfeld 51">
              <a:extLst>
                <a:ext uri="{FF2B5EF4-FFF2-40B4-BE49-F238E27FC236}">
                  <a16:creationId xmlns:a16="http://schemas.microsoft.com/office/drawing/2014/main" id="{19B80BD9-C9F5-9208-A563-75D02071FDFA}"/>
                </a:ext>
              </a:extLst>
            </p:cNvPr>
            <p:cNvSpPr txBox="1"/>
            <p:nvPr/>
          </p:nvSpPr>
          <p:spPr>
            <a:xfrm>
              <a:off x="8580562" y="2461456"/>
              <a:ext cx="1544389" cy="592809"/>
            </a:xfrm>
            <a:prstGeom prst="rect">
              <a:avLst/>
            </a:prstGeom>
            <a:noFill/>
          </p:spPr>
          <p:txBody>
            <a:bodyPr wrap="none" rtlCol="0">
              <a:spAutoFit/>
            </a:bodyPr>
            <a:lstStyle/>
            <a:p>
              <a:pPr algn="ctr"/>
              <a:r>
                <a:rPr lang="de-DE" sz="1400" dirty="0">
                  <a:solidFill>
                    <a:schemeClr val="bg1">
                      <a:lumMod val="50000"/>
                    </a:schemeClr>
                  </a:solidFill>
                </a:rPr>
                <a:t>Outlook</a:t>
              </a:r>
              <a:endParaRPr lang="de-DE" sz="1400" dirty="0">
                <a:solidFill>
                  <a:schemeClr val="bg1">
                    <a:lumMod val="50000"/>
                  </a:schemeClr>
                </a:solidFill>
                <a:latin typeface="Arial" panose="020B0604020202020204" pitchFamily="34" charset="0"/>
                <a:cs typeface="Arial" panose="020B0604020202020204" pitchFamily="34" charset="0"/>
              </a:endParaRPr>
            </a:p>
          </p:txBody>
        </p:sp>
      </p:grpSp>
      <p:grpSp>
        <p:nvGrpSpPr>
          <p:cNvPr id="53" name="Gruppieren 52">
            <a:extLst>
              <a:ext uri="{FF2B5EF4-FFF2-40B4-BE49-F238E27FC236}">
                <a16:creationId xmlns:a16="http://schemas.microsoft.com/office/drawing/2014/main" id="{FD8201A2-7192-AB73-ACB1-2BF031B2A9AE}"/>
              </a:ext>
            </a:extLst>
          </p:cNvPr>
          <p:cNvGrpSpPr/>
          <p:nvPr/>
        </p:nvGrpSpPr>
        <p:grpSpPr>
          <a:xfrm>
            <a:off x="9814322" y="1236594"/>
            <a:ext cx="1071127" cy="991790"/>
            <a:chOff x="6464237" y="1496219"/>
            <a:chExt cx="2063093" cy="1910282"/>
          </a:xfrm>
        </p:grpSpPr>
        <p:pic>
          <p:nvPicPr>
            <p:cNvPr id="54" name="Grafik 53" descr="Recherche mit einfarbiger Füllung">
              <a:extLst>
                <a:ext uri="{FF2B5EF4-FFF2-40B4-BE49-F238E27FC236}">
                  <a16:creationId xmlns:a16="http://schemas.microsoft.com/office/drawing/2014/main" id="{0D498716-B740-CA45-8B26-79465C4B41E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38580" y="1496219"/>
              <a:ext cx="914400" cy="914400"/>
            </a:xfrm>
            <a:prstGeom prst="rect">
              <a:avLst/>
            </a:prstGeom>
          </p:spPr>
        </p:pic>
        <p:sp>
          <p:nvSpPr>
            <p:cNvPr id="55" name="Textfeld 54">
              <a:extLst>
                <a:ext uri="{FF2B5EF4-FFF2-40B4-BE49-F238E27FC236}">
                  <a16:creationId xmlns:a16="http://schemas.microsoft.com/office/drawing/2014/main" id="{2F43D3DB-4989-1E5D-59BB-4D8397072C88}"/>
                </a:ext>
              </a:extLst>
            </p:cNvPr>
            <p:cNvSpPr txBox="1"/>
            <p:nvPr/>
          </p:nvSpPr>
          <p:spPr>
            <a:xfrm>
              <a:off x="6464237" y="2813693"/>
              <a:ext cx="2063093" cy="592808"/>
            </a:xfrm>
            <a:prstGeom prst="rect">
              <a:avLst/>
            </a:prstGeom>
            <a:noFill/>
          </p:spPr>
          <p:txBody>
            <a:bodyPr wrap="none" rtlCol="0">
              <a:spAutoFit/>
            </a:bodyPr>
            <a:lstStyle/>
            <a:p>
              <a:pPr algn="ctr"/>
              <a:r>
                <a:rPr lang="de-DE" sz="1400" dirty="0" err="1">
                  <a:solidFill>
                    <a:schemeClr val="bg1">
                      <a:lumMod val="50000"/>
                    </a:schemeClr>
                  </a:solidFill>
                  <a:latin typeface="Arial" panose="020B0604020202020204" pitchFamily="34" charset="0"/>
                  <a:cs typeface="Arial" panose="020B0604020202020204" pitchFamily="34" charset="0"/>
                </a:rPr>
                <a:t>Conclusion</a:t>
              </a:r>
              <a:endParaRPr lang="de-DE" sz="1400" dirty="0">
                <a:solidFill>
                  <a:schemeClr val="bg1">
                    <a:lumMod val="50000"/>
                  </a:schemeClr>
                </a:solidFill>
                <a:latin typeface="Arial" panose="020B0604020202020204" pitchFamily="34" charset="0"/>
                <a:cs typeface="Arial" panose="020B0604020202020204" pitchFamily="34" charset="0"/>
              </a:endParaRPr>
            </a:p>
          </p:txBody>
        </p:sp>
      </p:grpSp>
      <p:pic>
        <p:nvPicPr>
          <p:cNvPr id="6" name="Grafik 5" descr="Cmd (Terminal) mit einfarbiger Füllung">
            <a:extLst>
              <a:ext uri="{FF2B5EF4-FFF2-40B4-BE49-F238E27FC236}">
                <a16:creationId xmlns:a16="http://schemas.microsoft.com/office/drawing/2014/main" id="{D5959BEE-F4F3-E88F-7B47-34B0572561B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04387" y="3317154"/>
            <a:ext cx="935982" cy="935982"/>
          </a:xfrm>
          <a:prstGeom prst="rect">
            <a:avLst/>
          </a:prstGeom>
        </p:spPr>
      </p:pic>
      <p:pic>
        <p:nvPicPr>
          <p:cNvPr id="7" name="Grafik 6" descr="Filter mit einfarbiger Füllung">
            <a:extLst>
              <a:ext uri="{FF2B5EF4-FFF2-40B4-BE49-F238E27FC236}">
                <a16:creationId xmlns:a16="http://schemas.microsoft.com/office/drawing/2014/main" id="{0BB9F671-EAC5-45B8-3789-9925F0C649D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96199" y="1170975"/>
            <a:ext cx="605975" cy="605975"/>
          </a:xfrm>
          <a:prstGeom prst="rect">
            <a:avLst/>
          </a:prstGeom>
        </p:spPr>
      </p:pic>
    </p:spTree>
    <p:extLst>
      <p:ext uri="{BB962C8B-B14F-4D97-AF65-F5344CB8AC3E}">
        <p14:creationId xmlns:p14="http://schemas.microsoft.com/office/powerpoint/2010/main" val="8299709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57455A-1CBB-0B41-89A1-3151C56F3B36}"/>
              </a:ext>
            </a:extLst>
          </p:cNvPr>
          <p:cNvSpPr>
            <a:spLocks noGrp="1"/>
          </p:cNvSpPr>
          <p:nvPr>
            <p:ph type="title"/>
          </p:nvPr>
        </p:nvSpPr>
        <p:spPr/>
        <p:txBody>
          <a:bodyPr/>
          <a:lstStyle/>
          <a:p>
            <a:r>
              <a:rPr lang="de-DE" dirty="0" err="1"/>
              <a:t>Methodology</a:t>
            </a:r>
            <a:endParaRPr lang="de-DE" dirty="0"/>
          </a:p>
        </p:txBody>
      </p:sp>
      <p:sp>
        <p:nvSpPr>
          <p:cNvPr id="4" name="Datumsplatzhalter 3">
            <a:extLst>
              <a:ext uri="{FF2B5EF4-FFF2-40B4-BE49-F238E27FC236}">
                <a16:creationId xmlns:a16="http://schemas.microsoft.com/office/drawing/2014/main" id="{F04FFFDE-1472-D94D-97CE-EC6154D455F6}"/>
              </a:ext>
            </a:extLst>
          </p:cNvPr>
          <p:cNvSpPr>
            <a:spLocks noGrp="1"/>
          </p:cNvSpPr>
          <p:nvPr>
            <p:ph type="dt" sz="half" idx="14"/>
          </p:nvPr>
        </p:nvSpPr>
        <p:spPr/>
        <p:txBody>
          <a:bodyPr/>
          <a:lstStyle/>
          <a:p>
            <a:pPr>
              <a:defRPr/>
            </a:pPr>
            <a:r>
              <a:rPr lang="de-DE"/>
              <a:t>04.11.2022</a:t>
            </a:r>
          </a:p>
        </p:txBody>
      </p:sp>
      <p:sp>
        <p:nvSpPr>
          <p:cNvPr id="5" name="Foliennummernplatzhalter 4">
            <a:extLst>
              <a:ext uri="{FF2B5EF4-FFF2-40B4-BE49-F238E27FC236}">
                <a16:creationId xmlns:a16="http://schemas.microsoft.com/office/drawing/2014/main" id="{49288E62-3A79-904E-B326-1480CD0D4157}"/>
              </a:ext>
            </a:extLst>
          </p:cNvPr>
          <p:cNvSpPr>
            <a:spLocks noGrp="1"/>
          </p:cNvSpPr>
          <p:nvPr>
            <p:ph type="sldNum" sz="quarter" idx="15"/>
          </p:nvPr>
        </p:nvSpPr>
        <p:spPr/>
        <p:txBody>
          <a:bodyPr/>
          <a:lstStyle/>
          <a:p>
            <a:r>
              <a:rPr lang="de-DE" altLang="de-DE"/>
              <a:t>Seite </a:t>
            </a:r>
            <a:fld id="{85017A59-8930-4453-A956-2BCE3DEF98A2}" type="slidenum">
              <a:rPr lang="de-DE" altLang="de-DE" smtClean="0"/>
              <a:pPr/>
              <a:t>23</a:t>
            </a:fld>
            <a:endParaRPr lang="de-DE" altLang="de-DE"/>
          </a:p>
        </p:txBody>
      </p:sp>
      <p:grpSp>
        <p:nvGrpSpPr>
          <p:cNvPr id="36" name="Gruppieren 35">
            <a:extLst>
              <a:ext uri="{FF2B5EF4-FFF2-40B4-BE49-F238E27FC236}">
                <a16:creationId xmlns:a16="http://schemas.microsoft.com/office/drawing/2014/main" id="{7F165E6F-26A8-A66C-C578-802574534EAC}"/>
              </a:ext>
            </a:extLst>
          </p:cNvPr>
          <p:cNvGrpSpPr/>
          <p:nvPr/>
        </p:nvGrpSpPr>
        <p:grpSpPr>
          <a:xfrm>
            <a:off x="692477" y="1272033"/>
            <a:ext cx="1149674" cy="1134526"/>
            <a:chOff x="747009" y="1496219"/>
            <a:chExt cx="2214387" cy="2185210"/>
          </a:xfrm>
        </p:grpSpPr>
        <p:pic>
          <p:nvPicPr>
            <p:cNvPr id="28" name="Grafik 27" descr="Netzplandiagramm mit einfarbiger Füllung">
              <a:extLst>
                <a:ext uri="{FF2B5EF4-FFF2-40B4-BE49-F238E27FC236}">
                  <a16:creationId xmlns:a16="http://schemas.microsoft.com/office/drawing/2014/main" id="{AD17C070-EE27-4C7E-FA61-0037AC3C53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67643" y="1496219"/>
              <a:ext cx="914400" cy="914400"/>
            </a:xfrm>
            <a:prstGeom prst="rect">
              <a:avLst/>
            </a:prstGeom>
          </p:spPr>
        </p:pic>
        <p:sp>
          <p:nvSpPr>
            <p:cNvPr id="30" name="Textfeld 29">
              <a:extLst>
                <a:ext uri="{FF2B5EF4-FFF2-40B4-BE49-F238E27FC236}">
                  <a16:creationId xmlns:a16="http://schemas.microsoft.com/office/drawing/2014/main" id="{FF847A82-8ACA-958E-6A1F-7B42FF85CE25}"/>
                </a:ext>
              </a:extLst>
            </p:cNvPr>
            <p:cNvSpPr txBox="1"/>
            <p:nvPr/>
          </p:nvSpPr>
          <p:spPr>
            <a:xfrm>
              <a:off x="747009" y="2673655"/>
              <a:ext cx="2214387" cy="1007774"/>
            </a:xfrm>
            <a:prstGeom prst="rect">
              <a:avLst/>
            </a:prstGeom>
            <a:noFill/>
          </p:spPr>
          <p:txBody>
            <a:bodyPr wrap="none" rtlCol="0">
              <a:spAutoFit/>
            </a:bodyPr>
            <a:lstStyle/>
            <a:p>
              <a:pPr algn="ctr"/>
              <a:r>
                <a:rPr lang="de-DE" sz="1400" dirty="0">
                  <a:solidFill>
                    <a:schemeClr val="bg1">
                      <a:lumMod val="50000"/>
                    </a:schemeClr>
                  </a:solidFill>
                  <a:latin typeface="Arial" panose="020B0604020202020204" pitchFamily="34" charset="0"/>
                  <a:cs typeface="Arial" panose="020B0604020202020204" pitchFamily="34" charset="0"/>
                </a:rPr>
                <a:t>Open Street</a:t>
              </a:r>
            </a:p>
            <a:p>
              <a:pPr algn="ctr"/>
              <a:r>
                <a:rPr lang="de-DE" sz="1400" dirty="0" err="1">
                  <a:solidFill>
                    <a:schemeClr val="bg1">
                      <a:lumMod val="50000"/>
                    </a:schemeClr>
                  </a:solidFill>
                </a:rPr>
                <a:t>Map</a:t>
              </a:r>
              <a:endParaRPr lang="de-DE" sz="1400" dirty="0">
                <a:solidFill>
                  <a:schemeClr val="bg1">
                    <a:lumMod val="50000"/>
                  </a:schemeClr>
                </a:solidFill>
                <a:latin typeface="Arial" panose="020B0604020202020204" pitchFamily="34" charset="0"/>
                <a:cs typeface="Arial" panose="020B0604020202020204" pitchFamily="34" charset="0"/>
              </a:endParaRPr>
            </a:p>
          </p:txBody>
        </p:sp>
      </p:grpSp>
      <p:sp>
        <p:nvSpPr>
          <p:cNvPr id="49" name="Textfeld 48">
            <a:extLst>
              <a:ext uri="{FF2B5EF4-FFF2-40B4-BE49-F238E27FC236}">
                <a16:creationId xmlns:a16="http://schemas.microsoft.com/office/drawing/2014/main" id="{E61D18B5-BDA0-07D3-33D6-2261CEE17849}"/>
              </a:ext>
            </a:extLst>
          </p:cNvPr>
          <p:cNvSpPr txBox="1"/>
          <p:nvPr/>
        </p:nvSpPr>
        <p:spPr>
          <a:xfrm>
            <a:off x="3108082" y="1928107"/>
            <a:ext cx="582212" cy="307777"/>
          </a:xfrm>
          <a:prstGeom prst="rect">
            <a:avLst/>
          </a:prstGeom>
          <a:noFill/>
        </p:spPr>
        <p:txBody>
          <a:bodyPr wrap="none" rtlCol="0">
            <a:spAutoFit/>
          </a:bodyPr>
          <a:lstStyle/>
          <a:p>
            <a:pPr algn="ctr"/>
            <a:r>
              <a:rPr lang="de-DE" sz="1400" dirty="0">
                <a:solidFill>
                  <a:schemeClr val="bg1">
                    <a:lumMod val="50000"/>
                  </a:schemeClr>
                </a:solidFill>
                <a:latin typeface="Arial" panose="020B0604020202020204" pitchFamily="34" charset="0"/>
                <a:cs typeface="Arial" panose="020B0604020202020204" pitchFamily="34" charset="0"/>
              </a:rPr>
              <a:t>Filter</a:t>
            </a:r>
          </a:p>
        </p:txBody>
      </p:sp>
      <p:grpSp>
        <p:nvGrpSpPr>
          <p:cNvPr id="25" name="Gruppieren 24">
            <a:extLst>
              <a:ext uri="{FF2B5EF4-FFF2-40B4-BE49-F238E27FC236}">
                <a16:creationId xmlns:a16="http://schemas.microsoft.com/office/drawing/2014/main" id="{C9C9F0EA-21AD-A33F-B55B-28A685CC8723}"/>
              </a:ext>
            </a:extLst>
          </p:cNvPr>
          <p:cNvGrpSpPr/>
          <p:nvPr/>
        </p:nvGrpSpPr>
        <p:grpSpPr>
          <a:xfrm>
            <a:off x="9814322" y="1236594"/>
            <a:ext cx="1071127" cy="980773"/>
            <a:chOff x="6464237" y="1496219"/>
            <a:chExt cx="2063093" cy="1889063"/>
          </a:xfrm>
        </p:grpSpPr>
        <p:pic>
          <p:nvPicPr>
            <p:cNvPr id="27" name="Grafik 26" descr="Recherche mit einfarbiger Füllung">
              <a:extLst>
                <a:ext uri="{FF2B5EF4-FFF2-40B4-BE49-F238E27FC236}">
                  <a16:creationId xmlns:a16="http://schemas.microsoft.com/office/drawing/2014/main" id="{10166041-5064-2EEB-E1AC-B011BF809E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38580" y="1496219"/>
              <a:ext cx="914400" cy="914400"/>
            </a:xfrm>
            <a:prstGeom prst="rect">
              <a:avLst/>
            </a:prstGeom>
          </p:spPr>
        </p:pic>
        <p:sp>
          <p:nvSpPr>
            <p:cNvPr id="29" name="Textfeld 28">
              <a:extLst>
                <a:ext uri="{FF2B5EF4-FFF2-40B4-BE49-F238E27FC236}">
                  <a16:creationId xmlns:a16="http://schemas.microsoft.com/office/drawing/2014/main" id="{F291FD95-72D7-B0E0-0FB4-2F79D1C396CB}"/>
                </a:ext>
              </a:extLst>
            </p:cNvPr>
            <p:cNvSpPr txBox="1"/>
            <p:nvPr/>
          </p:nvSpPr>
          <p:spPr>
            <a:xfrm>
              <a:off x="6464237" y="2792474"/>
              <a:ext cx="2063093" cy="592808"/>
            </a:xfrm>
            <a:prstGeom prst="rect">
              <a:avLst/>
            </a:prstGeom>
            <a:noFill/>
          </p:spPr>
          <p:txBody>
            <a:bodyPr wrap="none" rtlCol="0">
              <a:spAutoFit/>
            </a:bodyPr>
            <a:lstStyle/>
            <a:p>
              <a:pPr algn="ctr"/>
              <a:r>
                <a:rPr lang="de-DE" sz="1400" dirty="0" err="1">
                  <a:solidFill>
                    <a:schemeClr val="bg1">
                      <a:lumMod val="50000"/>
                    </a:schemeClr>
                  </a:solidFill>
                  <a:latin typeface="Arial" panose="020B0604020202020204" pitchFamily="34" charset="0"/>
                  <a:cs typeface="Arial" panose="020B0604020202020204" pitchFamily="34" charset="0"/>
                </a:rPr>
                <a:t>Conclusion</a:t>
              </a:r>
              <a:endParaRPr lang="de-DE" sz="1400" dirty="0">
                <a:solidFill>
                  <a:schemeClr val="bg1">
                    <a:lumMod val="50000"/>
                  </a:schemeClr>
                </a:solidFill>
                <a:latin typeface="Arial" panose="020B0604020202020204" pitchFamily="34" charset="0"/>
                <a:cs typeface="Arial" panose="020B0604020202020204" pitchFamily="34" charset="0"/>
              </a:endParaRPr>
            </a:p>
          </p:txBody>
        </p:sp>
      </p:grpSp>
      <p:grpSp>
        <p:nvGrpSpPr>
          <p:cNvPr id="35" name="Gruppieren 34">
            <a:extLst>
              <a:ext uri="{FF2B5EF4-FFF2-40B4-BE49-F238E27FC236}">
                <a16:creationId xmlns:a16="http://schemas.microsoft.com/office/drawing/2014/main" id="{4FA8A4E2-3086-955F-8E0A-D63E45761070}"/>
              </a:ext>
            </a:extLst>
          </p:cNvPr>
          <p:cNvGrpSpPr/>
          <p:nvPr/>
        </p:nvGrpSpPr>
        <p:grpSpPr>
          <a:xfrm>
            <a:off x="1134217" y="3249347"/>
            <a:ext cx="1067921" cy="1577546"/>
            <a:chOff x="8818797" y="1496219"/>
            <a:chExt cx="1067921" cy="1577546"/>
          </a:xfrm>
        </p:grpSpPr>
        <p:pic>
          <p:nvPicPr>
            <p:cNvPr id="40" name="Grafik 39" descr="Balkendiagramm mit einfarbiger Füllung">
              <a:extLst>
                <a:ext uri="{FF2B5EF4-FFF2-40B4-BE49-F238E27FC236}">
                  <a16:creationId xmlns:a16="http://schemas.microsoft.com/office/drawing/2014/main" id="{3FDED291-3665-2E3D-AF72-61A5F205D06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95556" y="1496219"/>
              <a:ext cx="914400" cy="914400"/>
            </a:xfrm>
            <a:prstGeom prst="rect">
              <a:avLst/>
            </a:prstGeom>
          </p:spPr>
        </p:pic>
        <p:sp>
          <p:nvSpPr>
            <p:cNvPr id="41" name="Textfeld 40">
              <a:extLst>
                <a:ext uri="{FF2B5EF4-FFF2-40B4-BE49-F238E27FC236}">
                  <a16:creationId xmlns:a16="http://schemas.microsoft.com/office/drawing/2014/main" id="{84061582-46F1-AB6F-1A86-D26701B5FC76}"/>
                </a:ext>
              </a:extLst>
            </p:cNvPr>
            <p:cNvSpPr txBox="1"/>
            <p:nvPr/>
          </p:nvSpPr>
          <p:spPr>
            <a:xfrm>
              <a:off x="8818797" y="2673655"/>
              <a:ext cx="1067921" cy="400110"/>
            </a:xfrm>
            <a:prstGeom prst="rect">
              <a:avLst/>
            </a:prstGeom>
            <a:noFill/>
          </p:spPr>
          <p:txBody>
            <a:bodyPr wrap="none" rtlCol="0">
              <a:spAutoFit/>
            </a:bodyPr>
            <a:lstStyle/>
            <a:p>
              <a:pPr algn="ctr"/>
              <a:r>
                <a:rPr lang="de-DE" sz="2000" dirty="0"/>
                <a:t>Outlook</a:t>
              </a:r>
              <a:endParaRPr lang="de-DE" sz="2000" dirty="0">
                <a:latin typeface="Arial" panose="020B0604020202020204" pitchFamily="34" charset="0"/>
                <a:cs typeface="Arial" panose="020B0604020202020204" pitchFamily="34" charset="0"/>
              </a:endParaRPr>
            </a:p>
          </p:txBody>
        </p:sp>
      </p:grpSp>
      <p:sp>
        <p:nvSpPr>
          <p:cNvPr id="51" name="Textfeld 50">
            <a:extLst>
              <a:ext uri="{FF2B5EF4-FFF2-40B4-BE49-F238E27FC236}">
                <a16:creationId xmlns:a16="http://schemas.microsoft.com/office/drawing/2014/main" id="{18EA2D8D-B4CC-372C-2B6D-602372FBA6E9}"/>
              </a:ext>
            </a:extLst>
          </p:cNvPr>
          <p:cNvSpPr txBox="1"/>
          <p:nvPr/>
        </p:nvSpPr>
        <p:spPr>
          <a:xfrm>
            <a:off x="5079010" y="1928093"/>
            <a:ext cx="1250663" cy="307777"/>
          </a:xfrm>
          <a:prstGeom prst="rect">
            <a:avLst/>
          </a:prstGeom>
          <a:noFill/>
        </p:spPr>
        <p:txBody>
          <a:bodyPr wrap="none" rtlCol="0">
            <a:spAutoFit/>
          </a:bodyPr>
          <a:lstStyle/>
          <a:p>
            <a:pPr algn="ctr"/>
            <a:r>
              <a:rPr lang="de-DE" sz="1400" dirty="0">
                <a:solidFill>
                  <a:schemeClr val="bg1">
                    <a:lumMod val="50000"/>
                  </a:schemeClr>
                </a:solidFill>
              </a:rPr>
              <a:t>Python </a:t>
            </a:r>
            <a:r>
              <a:rPr lang="de-DE" sz="1400" dirty="0" err="1">
                <a:solidFill>
                  <a:schemeClr val="bg1">
                    <a:lumMod val="50000"/>
                  </a:schemeClr>
                </a:solidFill>
              </a:rPr>
              <a:t>Script</a:t>
            </a:r>
            <a:endParaRPr lang="de-DE" sz="1400" dirty="0">
              <a:solidFill>
                <a:schemeClr val="bg1">
                  <a:lumMod val="50000"/>
                </a:schemeClr>
              </a:solidFill>
              <a:latin typeface="Arial" panose="020B0604020202020204" pitchFamily="34" charset="0"/>
              <a:cs typeface="Arial" panose="020B0604020202020204" pitchFamily="34" charset="0"/>
            </a:endParaRPr>
          </a:p>
        </p:txBody>
      </p:sp>
      <p:pic>
        <p:nvPicPr>
          <p:cNvPr id="3" name="Grafik 2" descr="Filter mit einfarbiger Füllung">
            <a:extLst>
              <a:ext uri="{FF2B5EF4-FFF2-40B4-BE49-F238E27FC236}">
                <a16:creationId xmlns:a16="http://schemas.microsoft.com/office/drawing/2014/main" id="{547C01A3-F098-79EC-88EF-8EC7D394A0D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96199" y="1225902"/>
            <a:ext cx="605975" cy="605975"/>
          </a:xfrm>
          <a:prstGeom prst="rect">
            <a:avLst/>
          </a:prstGeom>
        </p:spPr>
      </p:pic>
      <p:pic>
        <p:nvPicPr>
          <p:cNvPr id="6" name="Grafik 5" descr="Cmd (Terminal) mit einfarbiger Füllung">
            <a:extLst>
              <a:ext uri="{FF2B5EF4-FFF2-40B4-BE49-F238E27FC236}">
                <a16:creationId xmlns:a16="http://schemas.microsoft.com/office/drawing/2014/main" id="{A1CA48F8-9B42-7E7F-A824-043D2BF0BA0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01355" y="1170976"/>
            <a:ext cx="605975" cy="605975"/>
          </a:xfrm>
          <a:prstGeom prst="rect">
            <a:avLst/>
          </a:prstGeom>
        </p:spPr>
      </p:pic>
    </p:spTree>
    <p:extLst>
      <p:ext uri="{BB962C8B-B14F-4D97-AF65-F5344CB8AC3E}">
        <p14:creationId xmlns:p14="http://schemas.microsoft.com/office/powerpoint/2010/main" val="42218316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57455A-1CBB-0B41-89A1-3151C56F3B36}"/>
              </a:ext>
            </a:extLst>
          </p:cNvPr>
          <p:cNvSpPr>
            <a:spLocks noGrp="1"/>
          </p:cNvSpPr>
          <p:nvPr>
            <p:ph type="title"/>
          </p:nvPr>
        </p:nvSpPr>
        <p:spPr/>
        <p:txBody>
          <a:bodyPr/>
          <a:lstStyle/>
          <a:p>
            <a:r>
              <a:rPr lang="de-DE" dirty="0" err="1"/>
              <a:t>Methodology</a:t>
            </a:r>
            <a:endParaRPr lang="de-DE" dirty="0"/>
          </a:p>
        </p:txBody>
      </p:sp>
      <p:sp>
        <p:nvSpPr>
          <p:cNvPr id="4" name="Datumsplatzhalter 3">
            <a:extLst>
              <a:ext uri="{FF2B5EF4-FFF2-40B4-BE49-F238E27FC236}">
                <a16:creationId xmlns:a16="http://schemas.microsoft.com/office/drawing/2014/main" id="{F04FFFDE-1472-D94D-97CE-EC6154D455F6}"/>
              </a:ext>
            </a:extLst>
          </p:cNvPr>
          <p:cNvSpPr>
            <a:spLocks noGrp="1"/>
          </p:cNvSpPr>
          <p:nvPr>
            <p:ph type="dt" sz="half" idx="14"/>
          </p:nvPr>
        </p:nvSpPr>
        <p:spPr/>
        <p:txBody>
          <a:bodyPr/>
          <a:lstStyle/>
          <a:p>
            <a:pPr>
              <a:defRPr/>
            </a:pPr>
            <a:r>
              <a:rPr lang="de-DE"/>
              <a:t>04.11.2022</a:t>
            </a:r>
          </a:p>
        </p:txBody>
      </p:sp>
      <p:sp>
        <p:nvSpPr>
          <p:cNvPr id="5" name="Foliennummernplatzhalter 4">
            <a:extLst>
              <a:ext uri="{FF2B5EF4-FFF2-40B4-BE49-F238E27FC236}">
                <a16:creationId xmlns:a16="http://schemas.microsoft.com/office/drawing/2014/main" id="{49288E62-3A79-904E-B326-1480CD0D4157}"/>
              </a:ext>
            </a:extLst>
          </p:cNvPr>
          <p:cNvSpPr>
            <a:spLocks noGrp="1"/>
          </p:cNvSpPr>
          <p:nvPr>
            <p:ph type="sldNum" sz="quarter" idx="15"/>
          </p:nvPr>
        </p:nvSpPr>
        <p:spPr/>
        <p:txBody>
          <a:bodyPr/>
          <a:lstStyle/>
          <a:p>
            <a:r>
              <a:rPr lang="de-DE" altLang="de-DE"/>
              <a:t>Seite </a:t>
            </a:r>
            <a:fld id="{85017A59-8930-4453-A956-2BCE3DEF98A2}" type="slidenum">
              <a:rPr lang="de-DE" altLang="de-DE" smtClean="0"/>
              <a:pPr/>
              <a:t>24</a:t>
            </a:fld>
            <a:endParaRPr lang="de-DE" altLang="de-DE"/>
          </a:p>
        </p:txBody>
      </p:sp>
      <p:grpSp>
        <p:nvGrpSpPr>
          <p:cNvPr id="36" name="Gruppieren 35">
            <a:extLst>
              <a:ext uri="{FF2B5EF4-FFF2-40B4-BE49-F238E27FC236}">
                <a16:creationId xmlns:a16="http://schemas.microsoft.com/office/drawing/2014/main" id="{7F165E6F-26A8-A66C-C578-802574534EAC}"/>
              </a:ext>
            </a:extLst>
          </p:cNvPr>
          <p:cNvGrpSpPr/>
          <p:nvPr/>
        </p:nvGrpSpPr>
        <p:grpSpPr>
          <a:xfrm>
            <a:off x="692477" y="1470339"/>
            <a:ext cx="1149674" cy="1134526"/>
            <a:chOff x="747009" y="1496219"/>
            <a:chExt cx="2214387" cy="2185210"/>
          </a:xfrm>
        </p:grpSpPr>
        <p:pic>
          <p:nvPicPr>
            <p:cNvPr id="28" name="Grafik 27" descr="Netzplandiagramm mit einfarbiger Füllung">
              <a:extLst>
                <a:ext uri="{FF2B5EF4-FFF2-40B4-BE49-F238E27FC236}">
                  <a16:creationId xmlns:a16="http://schemas.microsoft.com/office/drawing/2014/main" id="{AD17C070-EE27-4C7E-FA61-0037AC3C53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67643" y="1496219"/>
              <a:ext cx="914400" cy="914400"/>
            </a:xfrm>
            <a:prstGeom prst="rect">
              <a:avLst/>
            </a:prstGeom>
          </p:spPr>
        </p:pic>
        <p:sp>
          <p:nvSpPr>
            <p:cNvPr id="30" name="Textfeld 29">
              <a:extLst>
                <a:ext uri="{FF2B5EF4-FFF2-40B4-BE49-F238E27FC236}">
                  <a16:creationId xmlns:a16="http://schemas.microsoft.com/office/drawing/2014/main" id="{FF847A82-8ACA-958E-6A1F-7B42FF85CE25}"/>
                </a:ext>
              </a:extLst>
            </p:cNvPr>
            <p:cNvSpPr txBox="1"/>
            <p:nvPr/>
          </p:nvSpPr>
          <p:spPr>
            <a:xfrm>
              <a:off x="747009" y="2673655"/>
              <a:ext cx="2214387" cy="1007774"/>
            </a:xfrm>
            <a:prstGeom prst="rect">
              <a:avLst/>
            </a:prstGeom>
            <a:noFill/>
          </p:spPr>
          <p:txBody>
            <a:bodyPr wrap="none" rtlCol="0">
              <a:spAutoFit/>
            </a:bodyPr>
            <a:lstStyle/>
            <a:p>
              <a:pPr algn="ctr"/>
              <a:r>
                <a:rPr lang="de-DE" sz="1400" dirty="0">
                  <a:solidFill>
                    <a:schemeClr val="bg1">
                      <a:lumMod val="50000"/>
                    </a:schemeClr>
                  </a:solidFill>
                  <a:latin typeface="Arial" panose="020B0604020202020204" pitchFamily="34" charset="0"/>
                  <a:cs typeface="Arial" panose="020B0604020202020204" pitchFamily="34" charset="0"/>
                </a:rPr>
                <a:t>Open Street</a:t>
              </a:r>
            </a:p>
            <a:p>
              <a:pPr algn="ctr"/>
              <a:r>
                <a:rPr lang="de-DE" sz="1400" dirty="0" err="1">
                  <a:solidFill>
                    <a:schemeClr val="bg1">
                      <a:lumMod val="50000"/>
                    </a:schemeClr>
                  </a:solidFill>
                </a:rPr>
                <a:t>Map</a:t>
              </a:r>
              <a:endParaRPr lang="de-DE" sz="1400" dirty="0">
                <a:solidFill>
                  <a:schemeClr val="bg1">
                    <a:lumMod val="50000"/>
                  </a:schemeClr>
                </a:solidFill>
                <a:latin typeface="Arial" panose="020B0604020202020204" pitchFamily="34" charset="0"/>
                <a:cs typeface="Arial" panose="020B0604020202020204" pitchFamily="34" charset="0"/>
              </a:endParaRPr>
            </a:p>
          </p:txBody>
        </p:sp>
      </p:grpSp>
      <p:sp>
        <p:nvSpPr>
          <p:cNvPr id="49" name="Textfeld 48">
            <a:extLst>
              <a:ext uri="{FF2B5EF4-FFF2-40B4-BE49-F238E27FC236}">
                <a16:creationId xmlns:a16="http://schemas.microsoft.com/office/drawing/2014/main" id="{E61D18B5-BDA0-07D3-33D6-2261CEE17849}"/>
              </a:ext>
            </a:extLst>
          </p:cNvPr>
          <p:cNvSpPr txBox="1"/>
          <p:nvPr/>
        </p:nvSpPr>
        <p:spPr>
          <a:xfrm>
            <a:off x="3108082" y="1928107"/>
            <a:ext cx="582212" cy="307777"/>
          </a:xfrm>
          <a:prstGeom prst="rect">
            <a:avLst/>
          </a:prstGeom>
          <a:noFill/>
        </p:spPr>
        <p:txBody>
          <a:bodyPr wrap="none" rtlCol="0">
            <a:spAutoFit/>
          </a:bodyPr>
          <a:lstStyle/>
          <a:p>
            <a:pPr algn="ctr"/>
            <a:r>
              <a:rPr lang="de-DE" sz="1400" dirty="0">
                <a:solidFill>
                  <a:schemeClr val="bg1">
                    <a:lumMod val="50000"/>
                  </a:schemeClr>
                </a:solidFill>
                <a:latin typeface="Arial" panose="020B0604020202020204" pitchFamily="34" charset="0"/>
                <a:cs typeface="Arial" panose="020B0604020202020204" pitchFamily="34" charset="0"/>
              </a:rPr>
              <a:t>Filter</a:t>
            </a:r>
          </a:p>
        </p:txBody>
      </p:sp>
      <p:grpSp>
        <p:nvGrpSpPr>
          <p:cNvPr id="31" name="Gruppieren 30">
            <a:extLst>
              <a:ext uri="{FF2B5EF4-FFF2-40B4-BE49-F238E27FC236}">
                <a16:creationId xmlns:a16="http://schemas.microsoft.com/office/drawing/2014/main" id="{2B351C47-DBAB-C033-2620-CC0E19048239}"/>
              </a:ext>
            </a:extLst>
          </p:cNvPr>
          <p:cNvGrpSpPr/>
          <p:nvPr/>
        </p:nvGrpSpPr>
        <p:grpSpPr>
          <a:xfrm>
            <a:off x="940254" y="3123720"/>
            <a:ext cx="1455848" cy="1749406"/>
            <a:chOff x="6767857" y="1496219"/>
            <a:chExt cx="1455848" cy="1749406"/>
          </a:xfrm>
        </p:grpSpPr>
        <p:pic>
          <p:nvPicPr>
            <p:cNvPr id="32" name="Grafik 31" descr="Recherche mit einfarbiger Füllung">
              <a:extLst>
                <a:ext uri="{FF2B5EF4-FFF2-40B4-BE49-F238E27FC236}">
                  <a16:creationId xmlns:a16="http://schemas.microsoft.com/office/drawing/2014/main" id="{AC2C86B3-9EC5-0ABF-DB90-E375B70082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38580" y="1496219"/>
              <a:ext cx="914400" cy="914400"/>
            </a:xfrm>
            <a:prstGeom prst="rect">
              <a:avLst/>
            </a:prstGeom>
          </p:spPr>
        </p:pic>
        <p:sp>
          <p:nvSpPr>
            <p:cNvPr id="34" name="Textfeld 33">
              <a:extLst>
                <a:ext uri="{FF2B5EF4-FFF2-40B4-BE49-F238E27FC236}">
                  <a16:creationId xmlns:a16="http://schemas.microsoft.com/office/drawing/2014/main" id="{7B237993-E466-11E6-38F6-BAEADFB902E1}"/>
                </a:ext>
              </a:extLst>
            </p:cNvPr>
            <p:cNvSpPr txBox="1"/>
            <p:nvPr/>
          </p:nvSpPr>
          <p:spPr>
            <a:xfrm>
              <a:off x="6767857" y="2845515"/>
              <a:ext cx="1455848" cy="400110"/>
            </a:xfrm>
            <a:prstGeom prst="rect">
              <a:avLst/>
            </a:prstGeom>
            <a:noFill/>
          </p:spPr>
          <p:txBody>
            <a:bodyPr wrap="none" rtlCol="0">
              <a:spAutoFit/>
            </a:bodyPr>
            <a:lstStyle/>
            <a:p>
              <a:pPr algn="ctr"/>
              <a:r>
                <a:rPr lang="de-DE" sz="2000" dirty="0" err="1">
                  <a:latin typeface="Arial" panose="020B0604020202020204" pitchFamily="34" charset="0"/>
                  <a:cs typeface="Arial" panose="020B0604020202020204" pitchFamily="34" charset="0"/>
                </a:rPr>
                <a:t>Conclusion</a:t>
              </a:r>
              <a:endParaRPr lang="de-DE" sz="2000" dirty="0">
                <a:latin typeface="Arial" panose="020B0604020202020204" pitchFamily="34" charset="0"/>
                <a:cs typeface="Arial" panose="020B0604020202020204" pitchFamily="34" charset="0"/>
              </a:endParaRPr>
            </a:p>
          </p:txBody>
        </p:sp>
      </p:grpSp>
      <p:sp>
        <p:nvSpPr>
          <p:cNvPr id="33" name="Textfeld 32">
            <a:extLst>
              <a:ext uri="{FF2B5EF4-FFF2-40B4-BE49-F238E27FC236}">
                <a16:creationId xmlns:a16="http://schemas.microsoft.com/office/drawing/2014/main" id="{06E27A9C-17BA-5975-3BE7-3B45A9AF825F}"/>
              </a:ext>
            </a:extLst>
          </p:cNvPr>
          <p:cNvSpPr txBox="1"/>
          <p:nvPr/>
        </p:nvSpPr>
        <p:spPr>
          <a:xfrm>
            <a:off x="5079012" y="1928093"/>
            <a:ext cx="1250663" cy="307777"/>
          </a:xfrm>
          <a:prstGeom prst="rect">
            <a:avLst/>
          </a:prstGeom>
          <a:noFill/>
        </p:spPr>
        <p:txBody>
          <a:bodyPr wrap="none" rtlCol="0">
            <a:spAutoFit/>
          </a:bodyPr>
          <a:lstStyle/>
          <a:p>
            <a:pPr algn="ctr"/>
            <a:r>
              <a:rPr lang="de-DE" sz="1400" dirty="0">
                <a:solidFill>
                  <a:schemeClr val="bg1">
                    <a:lumMod val="50000"/>
                  </a:schemeClr>
                </a:solidFill>
                <a:latin typeface="Arial" panose="020B0604020202020204" pitchFamily="34" charset="0"/>
                <a:cs typeface="Arial" panose="020B0604020202020204" pitchFamily="34" charset="0"/>
              </a:rPr>
              <a:t>Python </a:t>
            </a:r>
            <a:r>
              <a:rPr lang="de-DE" sz="1400" dirty="0" err="1">
                <a:solidFill>
                  <a:schemeClr val="bg1">
                    <a:lumMod val="50000"/>
                  </a:schemeClr>
                </a:solidFill>
                <a:latin typeface="Arial" panose="020B0604020202020204" pitchFamily="34" charset="0"/>
                <a:cs typeface="Arial" panose="020B0604020202020204" pitchFamily="34" charset="0"/>
              </a:rPr>
              <a:t>Script</a:t>
            </a:r>
            <a:endParaRPr lang="de-DE" sz="1400" dirty="0">
              <a:solidFill>
                <a:schemeClr val="bg1">
                  <a:lumMod val="50000"/>
                </a:schemeClr>
              </a:solidFill>
              <a:latin typeface="Arial" panose="020B0604020202020204" pitchFamily="34" charset="0"/>
              <a:cs typeface="Arial" panose="020B0604020202020204" pitchFamily="34" charset="0"/>
            </a:endParaRPr>
          </a:p>
        </p:txBody>
      </p:sp>
      <p:grpSp>
        <p:nvGrpSpPr>
          <p:cNvPr id="35" name="Gruppieren 34">
            <a:extLst>
              <a:ext uri="{FF2B5EF4-FFF2-40B4-BE49-F238E27FC236}">
                <a16:creationId xmlns:a16="http://schemas.microsoft.com/office/drawing/2014/main" id="{09F8DCCA-E93E-8FDE-24D1-DF00B5F29728}"/>
              </a:ext>
            </a:extLst>
          </p:cNvPr>
          <p:cNvGrpSpPr/>
          <p:nvPr/>
        </p:nvGrpSpPr>
        <p:grpSpPr>
          <a:xfrm>
            <a:off x="7643814" y="1236593"/>
            <a:ext cx="801823" cy="1090944"/>
            <a:chOff x="8580562" y="1165198"/>
            <a:chExt cx="1544389" cy="2101266"/>
          </a:xfrm>
        </p:grpSpPr>
        <p:pic>
          <p:nvPicPr>
            <p:cNvPr id="37" name="Grafik 36" descr="Balkendiagramm mit einfarbiger Füllung">
              <a:extLst>
                <a:ext uri="{FF2B5EF4-FFF2-40B4-BE49-F238E27FC236}">
                  <a16:creationId xmlns:a16="http://schemas.microsoft.com/office/drawing/2014/main" id="{24275687-450F-7A20-4656-AC9F4B13B4F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19211" y="1165198"/>
              <a:ext cx="914399" cy="914400"/>
            </a:xfrm>
            <a:prstGeom prst="rect">
              <a:avLst/>
            </a:prstGeom>
          </p:spPr>
        </p:pic>
        <p:sp>
          <p:nvSpPr>
            <p:cNvPr id="38" name="Textfeld 37">
              <a:extLst>
                <a:ext uri="{FF2B5EF4-FFF2-40B4-BE49-F238E27FC236}">
                  <a16:creationId xmlns:a16="http://schemas.microsoft.com/office/drawing/2014/main" id="{400DA9BD-D6AB-4231-44AD-F3D6B6962B0A}"/>
                </a:ext>
              </a:extLst>
            </p:cNvPr>
            <p:cNvSpPr txBox="1"/>
            <p:nvPr/>
          </p:nvSpPr>
          <p:spPr>
            <a:xfrm>
              <a:off x="8580562" y="2673655"/>
              <a:ext cx="1544389" cy="592809"/>
            </a:xfrm>
            <a:prstGeom prst="rect">
              <a:avLst/>
            </a:prstGeom>
            <a:noFill/>
          </p:spPr>
          <p:txBody>
            <a:bodyPr wrap="none" rtlCol="0">
              <a:spAutoFit/>
            </a:bodyPr>
            <a:lstStyle/>
            <a:p>
              <a:pPr algn="ctr"/>
              <a:r>
                <a:rPr lang="de-DE" sz="1400" dirty="0">
                  <a:solidFill>
                    <a:schemeClr val="bg1">
                      <a:lumMod val="50000"/>
                    </a:schemeClr>
                  </a:solidFill>
                </a:rPr>
                <a:t>Outlook</a:t>
              </a:r>
              <a:endParaRPr lang="de-DE" sz="1400" dirty="0">
                <a:solidFill>
                  <a:schemeClr val="bg1">
                    <a:lumMod val="50000"/>
                  </a:schemeClr>
                </a:solidFill>
                <a:latin typeface="Arial" panose="020B0604020202020204" pitchFamily="34" charset="0"/>
                <a:cs typeface="Arial" panose="020B0604020202020204" pitchFamily="34" charset="0"/>
              </a:endParaRPr>
            </a:p>
          </p:txBody>
        </p:sp>
      </p:grpSp>
      <p:pic>
        <p:nvPicPr>
          <p:cNvPr id="3" name="Grafik 2" descr="Filter mit einfarbiger Füllung">
            <a:extLst>
              <a:ext uri="{FF2B5EF4-FFF2-40B4-BE49-F238E27FC236}">
                <a16:creationId xmlns:a16="http://schemas.microsoft.com/office/drawing/2014/main" id="{9D83592A-320A-622A-646C-FB7DB59044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96199" y="1347089"/>
            <a:ext cx="605975" cy="605975"/>
          </a:xfrm>
          <a:prstGeom prst="rect">
            <a:avLst/>
          </a:prstGeom>
        </p:spPr>
      </p:pic>
      <p:pic>
        <p:nvPicPr>
          <p:cNvPr id="6" name="Grafik 5" descr="Cmd (Terminal) mit einfarbiger Füllung">
            <a:extLst>
              <a:ext uri="{FF2B5EF4-FFF2-40B4-BE49-F238E27FC236}">
                <a16:creationId xmlns:a16="http://schemas.microsoft.com/office/drawing/2014/main" id="{9CFB4F92-0991-CA00-B356-ECBAB8F0A5A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01355" y="1170976"/>
            <a:ext cx="605975" cy="605975"/>
          </a:xfrm>
          <a:prstGeom prst="rect">
            <a:avLst/>
          </a:prstGeom>
        </p:spPr>
      </p:pic>
    </p:spTree>
    <p:extLst>
      <p:ext uri="{BB962C8B-B14F-4D97-AF65-F5344CB8AC3E}">
        <p14:creationId xmlns:p14="http://schemas.microsoft.com/office/powerpoint/2010/main" val="16112963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D1ED0-AEB8-238F-ADD9-023CF93CD73F}"/>
              </a:ext>
            </a:extLst>
          </p:cNvPr>
          <p:cNvSpPr>
            <a:spLocks noGrp="1"/>
          </p:cNvSpPr>
          <p:nvPr>
            <p:ph type="title"/>
          </p:nvPr>
        </p:nvSpPr>
        <p:spPr/>
        <p:txBody>
          <a:bodyPr/>
          <a:lstStyle/>
          <a:p>
            <a:r>
              <a:rPr lang="de-DE" dirty="0"/>
              <a:t>Outlook</a:t>
            </a:r>
          </a:p>
        </p:txBody>
      </p:sp>
      <p:sp>
        <p:nvSpPr>
          <p:cNvPr id="3" name="Content Placeholder 2">
            <a:extLst>
              <a:ext uri="{FF2B5EF4-FFF2-40B4-BE49-F238E27FC236}">
                <a16:creationId xmlns:a16="http://schemas.microsoft.com/office/drawing/2014/main" id="{825131D8-F7BB-5434-74C5-4F24FD6A7F5E}"/>
              </a:ext>
            </a:extLst>
          </p:cNvPr>
          <p:cNvSpPr>
            <a:spLocks noGrp="1"/>
          </p:cNvSpPr>
          <p:nvPr>
            <p:ph sz="quarter" idx="12"/>
          </p:nvPr>
        </p:nvSpPr>
        <p:spPr>
          <a:xfrm>
            <a:off x="1206503" y="1357313"/>
            <a:ext cx="5821618" cy="4320000"/>
          </a:xfrm>
        </p:spPr>
        <p:txBody>
          <a:bodyPr/>
          <a:lstStyle/>
          <a:p>
            <a:pPr>
              <a:buFont typeface="Arial" panose="020B0604020202020204" pitchFamily="34" charset="0"/>
              <a:buChar char="•"/>
            </a:pPr>
            <a:r>
              <a:rPr lang="de-DE" dirty="0"/>
              <a:t>Not all </a:t>
            </a:r>
            <a:r>
              <a:rPr lang="de-DE" dirty="0" err="1"/>
              <a:t>missing</a:t>
            </a:r>
            <a:r>
              <a:rPr lang="de-DE" dirty="0"/>
              <a:t> </a:t>
            </a:r>
            <a:r>
              <a:rPr lang="de-DE" dirty="0" err="1"/>
              <a:t>data</a:t>
            </a:r>
            <a:r>
              <a:rPr lang="de-DE" dirty="0"/>
              <a:t> </a:t>
            </a:r>
            <a:r>
              <a:rPr lang="de-DE" dirty="0" err="1"/>
              <a:t>has</a:t>
            </a:r>
            <a:r>
              <a:rPr lang="de-DE" dirty="0"/>
              <a:t> </a:t>
            </a:r>
            <a:r>
              <a:rPr lang="de-DE" dirty="0" err="1"/>
              <a:t>been</a:t>
            </a:r>
            <a:r>
              <a:rPr lang="de-DE" dirty="0"/>
              <a:t> </a:t>
            </a:r>
            <a:r>
              <a:rPr lang="de-DE" dirty="0" err="1"/>
              <a:t>populated</a:t>
            </a:r>
            <a:r>
              <a:rPr lang="de-DE" dirty="0"/>
              <a:t> </a:t>
            </a:r>
            <a:r>
              <a:rPr lang="de-DE" dirty="0" err="1"/>
              <a:t>yet</a:t>
            </a:r>
            <a:endParaRPr lang="de-DE" dirty="0"/>
          </a:p>
          <a:p>
            <a:pPr>
              <a:buFont typeface="Arial" panose="020B0604020202020204" pitchFamily="34" charset="0"/>
              <a:buChar char="•"/>
            </a:pPr>
            <a:r>
              <a:rPr lang="de-DE" dirty="0" err="1"/>
              <a:t>Therefore</a:t>
            </a:r>
            <a:r>
              <a:rPr lang="de-DE" dirty="0"/>
              <a:t> not all </a:t>
            </a:r>
            <a:r>
              <a:rPr lang="de-DE" dirty="0" err="1"/>
              <a:t>components</a:t>
            </a:r>
            <a:r>
              <a:rPr lang="de-DE" dirty="0"/>
              <a:t> </a:t>
            </a:r>
            <a:r>
              <a:rPr lang="de-DE" dirty="0" err="1"/>
              <a:t>are</a:t>
            </a:r>
            <a:r>
              <a:rPr lang="de-DE" dirty="0"/>
              <a:t> </a:t>
            </a:r>
            <a:r>
              <a:rPr lang="de-DE" dirty="0" err="1"/>
              <a:t>connected</a:t>
            </a:r>
            <a:r>
              <a:rPr lang="de-DE" dirty="0"/>
              <a:t> </a:t>
            </a:r>
            <a:r>
              <a:rPr lang="de-DE" dirty="0" err="1"/>
              <a:t>or</a:t>
            </a:r>
            <a:r>
              <a:rPr lang="de-DE" dirty="0"/>
              <a:t> </a:t>
            </a:r>
            <a:r>
              <a:rPr lang="de-DE" dirty="0" err="1"/>
              <a:t>interlinked</a:t>
            </a:r>
            <a:endParaRPr lang="de-DE" dirty="0"/>
          </a:p>
          <a:p>
            <a:pPr>
              <a:buFont typeface="Arial" panose="020B0604020202020204" pitchFamily="34" charset="0"/>
              <a:buChar char="•"/>
            </a:pPr>
            <a:r>
              <a:rPr lang="de-DE" dirty="0" err="1"/>
              <a:t>Grid</a:t>
            </a:r>
            <a:r>
              <a:rPr lang="de-DE" dirty="0"/>
              <a:t> </a:t>
            </a:r>
            <a:r>
              <a:rPr lang="de-DE" dirty="0" err="1"/>
              <a:t>calculations</a:t>
            </a:r>
            <a:r>
              <a:rPr lang="de-DE" dirty="0"/>
              <a:t> and </a:t>
            </a:r>
            <a:r>
              <a:rPr lang="de-DE" dirty="0" err="1"/>
              <a:t>routing</a:t>
            </a:r>
            <a:r>
              <a:rPr lang="de-DE" dirty="0"/>
              <a:t> </a:t>
            </a:r>
            <a:r>
              <a:rPr lang="de-DE" dirty="0" err="1"/>
              <a:t>of</a:t>
            </a:r>
            <a:r>
              <a:rPr lang="de-DE" dirty="0"/>
              <a:t> power </a:t>
            </a:r>
            <a:r>
              <a:rPr lang="de-DE" dirty="0" err="1"/>
              <a:t>circuits</a:t>
            </a:r>
            <a:r>
              <a:rPr lang="de-DE" dirty="0"/>
              <a:t> </a:t>
            </a:r>
            <a:r>
              <a:rPr lang="de-DE" dirty="0" err="1"/>
              <a:t>can</a:t>
            </a:r>
            <a:r>
              <a:rPr lang="de-DE" dirty="0"/>
              <a:t> not </a:t>
            </a:r>
            <a:r>
              <a:rPr lang="de-DE" dirty="0" err="1"/>
              <a:t>be</a:t>
            </a:r>
            <a:r>
              <a:rPr lang="de-DE" dirty="0"/>
              <a:t> </a:t>
            </a:r>
            <a:r>
              <a:rPr lang="de-DE" dirty="0" err="1"/>
              <a:t>realized</a:t>
            </a:r>
            <a:endParaRPr lang="de-DE" dirty="0"/>
          </a:p>
          <a:p>
            <a:pPr>
              <a:buFont typeface="Arial" panose="020B0604020202020204" pitchFamily="34" charset="0"/>
              <a:buChar char="•"/>
            </a:pPr>
            <a:r>
              <a:rPr lang="de-DE" dirty="0"/>
              <a:t>These </a:t>
            </a:r>
            <a:r>
              <a:rPr lang="de-DE" dirty="0" err="1"/>
              <a:t>are</a:t>
            </a:r>
            <a:r>
              <a:rPr lang="de-DE" dirty="0"/>
              <a:t> the </a:t>
            </a:r>
            <a:r>
              <a:rPr lang="de-DE" dirty="0" err="1"/>
              <a:t>next</a:t>
            </a:r>
            <a:r>
              <a:rPr lang="de-DE" dirty="0"/>
              <a:t> </a:t>
            </a:r>
            <a:r>
              <a:rPr lang="de-DE" dirty="0" err="1"/>
              <a:t>steps</a:t>
            </a:r>
            <a:endParaRPr lang="de-DE" dirty="0"/>
          </a:p>
        </p:txBody>
      </p:sp>
      <p:sp>
        <p:nvSpPr>
          <p:cNvPr id="4" name="Date Placeholder 3">
            <a:extLst>
              <a:ext uri="{FF2B5EF4-FFF2-40B4-BE49-F238E27FC236}">
                <a16:creationId xmlns:a16="http://schemas.microsoft.com/office/drawing/2014/main" id="{45598723-4280-ED8F-CFA3-E5C504F8A764}"/>
              </a:ext>
            </a:extLst>
          </p:cNvPr>
          <p:cNvSpPr>
            <a:spLocks noGrp="1"/>
          </p:cNvSpPr>
          <p:nvPr>
            <p:ph type="dt" sz="half" idx="14"/>
          </p:nvPr>
        </p:nvSpPr>
        <p:spPr/>
        <p:txBody>
          <a:bodyPr/>
          <a:lstStyle/>
          <a:p>
            <a:pPr>
              <a:defRPr/>
            </a:pPr>
            <a:r>
              <a:rPr lang="de-DE"/>
              <a:t>04.11.2022</a:t>
            </a:r>
          </a:p>
        </p:txBody>
      </p:sp>
      <p:sp>
        <p:nvSpPr>
          <p:cNvPr id="5" name="Slide Number Placeholder 4">
            <a:extLst>
              <a:ext uri="{FF2B5EF4-FFF2-40B4-BE49-F238E27FC236}">
                <a16:creationId xmlns:a16="http://schemas.microsoft.com/office/drawing/2014/main" id="{C30F5FF3-154A-3376-1E79-8C975715879E}"/>
              </a:ext>
            </a:extLst>
          </p:cNvPr>
          <p:cNvSpPr>
            <a:spLocks noGrp="1"/>
          </p:cNvSpPr>
          <p:nvPr>
            <p:ph type="sldNum" sz="quarter" idx="15"/>
          </p:nvPr>
        </p:nvSpPr>
        <p:spPr/>
        <p:txBody>
          <a:bodyPr/>
          <a:lstStyle/>
          <a:p>
            <a:r>
              <a:rPr lang="de-DE" altLang="de-DE"/>
              <a:t>Seite </a:t>
            </a:r>
            <a:fld id="{85017A59-8930-4453-A956-2BCE3DEF98A2}" type="slidenum">
              <a:rPr lang="de-DE" altLang="de-DE" smtClean="0"/>
              <a:pPr/>
              <a:t>25</a:t>
            </a:fld>
            <a:endParaRPr lang="de-DE" altLang="de-DE"/>
          </a:p>
        </p:txBody>
      </p:sp>
      <p:pic>
        <p:nvPicPr>
          <p:cNvPr id="6" name="Grafik 5">
            <a:extLst>
              <a:ext uri="{FF2B5EF4-FFF2-40B4-BE49-F238E27FC236}">
                <a16:creationId xmlns:a16="http://schemas.microsoft.com/office/drawing/2014/main" id="{6993FF2E-88DF-E15C-9C94-7D83869D24E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55056" y="1241571"/>
            <a:ext cx="4191469" cy="4664379"/>
          </a:xfrm>
          <a:prstGeom prst="rect">
            <a:avLst/>
          </a:prstGeom>
          <a:noFill/>
          <a:ln>
            <a:noFill/>
          </a:ln>
        </p:spPr>
      </p:pic>
    </p:spTree>
    <p:extLst>
      <p:ext uri="{BB962C8B-B14F-4D97-AF65-F5344CB8AC3E}">
        <p14:creationId xmlns:p14="http://schemas.microsoft.com/office/powerpoint/2010/main" val="1438234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A064E3-6955-3447-B1D1-6EDC1D7CC72F}"/>
              </a:ext>
            </a:extLst>
          </p:cNvPr>
          <p:cNvSpPr>
            <a:spLocks noGrp="1"/>
          </p:cNvSpPr>
          <p:nvPr>
            <p:ph type="title"/>
          </p:nvPr>
        </p:nvSpPr>
        <p:spPr/>
        <p:txBody>
          <a:bodyPr/>
          <a:lstStyle/>
          <a:p>
            <a:r>
              <a:rPr lang="de-DE" dirty="0"/>
              <a:t>Motivation</a:t>
            </a:r>
          </a:p>
        </p:txBody>
      </p:sp>
      <p:sp>
        <p:nvSpPr>
          <p:cNvPr id="4" name="Datumsplatzhalter 3">
            <a:extLst>
              <a:ext uri="{FF2B5EF4-FFF2-40B4-BE49-F238E27FC236}">
                <a16:creationId xmlns:a16="http://schemas.microsoft.com/office/drawing/2014/main" id="{6038C50F-ED26-7941-8DF9-C7F1FE5307FA}"/>
              </a:ext>
            </a:extLst>
          </p:cNvPr>
          <p:cNvSpPr>
            <a:spLocks noGrp="1"/>
          </p:cNvSpPr>
          <p:nvPr>
            <p:ph type="dt" sz="half" idx="14"/>
          </p:nvPr>
        </p:nvSpPr>
        <p:spPr/>
        <p:txBody>
          <a:bodyPr/>
          <a:lstStyle/>
          <a:p>
            <a:pPr>
              <a:defRPr/>
            </a:pPr>
            <a:r>
              <a:rPr lang="de-DE"/>
              <a:t>04.11.2022</a:t>
            </a:r>
          </a:p>
        </p:txBody>
      </p:sp>
      <p:sp>
        <p:nvSpPr>
          <p:cNvPr id="5" name="Foliennummernplatzhalter 4">
            <a:extLst>
              <a:ext uri="{FF2B5EF4-FFF2-40B4-BE49-F238E27FC236}">
                <a16:creationId xmlns:a16="http://schemas.microsoft.com/office/drawing/2014/main" id="{82A55B0D-7AB3-5E47-8ECC-F0334DD95AA1}"/>
              </a:ext>
            </a:extLst>
          </p:cNvPr>
          <p:cNvSpPr>
            <a:spLocks noGrp="1"/>
          </p:cNvSpPr>
          <p:nvPr>
            <p:ph type="sldNum" sz="quarter" idx="15"/>
          </p:nvPr>
        </p:nvSpPr>
        <p:spPr/>
        <p:txBody>
          <a:bodyPr/>
          <a:lstStyle/>
          <a:p>
            <a:r>
              <a:rPr lang="de-DE" altLang="de-DE"/>
              <a:t>Seite </a:t>
            </a:r>
            <a:fld id="{85017A59-8930-4453-A956-2BCE3DEF98A2}" type="slidenum">
              <a:rPr lang="de-DE" altLang="de-DE" smtClean="0"/>
              <a:pPr/>
              <a:t>3</a:t>
            </a:fld>
            <a:endParaRPr lang="de-DE" altLang="de-DE"/>
          </a:p>
        </p:txBody>
      </p:sp>
      <p:pic>
        <p:nvPicPr>
          <p:cNvPr id="10" name="Grafik 9" descr="Netzwerk mit einfarbiger Füllung">
            <a:extLst>
              <a:ext uri="{FF2B5EF4-FFF2-40B4-BE49-F238E27FC236}">
                <a16:creationId xmlns:a16="http://schemas.microsoft.com/office/drawing/2014/main" id="{D7DA19E2-76D4-527C-13B2-B211612601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04386" y="1783085"/>
            <a:ext cx="1955373" cy="1955373"/>
          </a:xfrm>
          <a:prstGeom prst="rect">
            <a:avLst/>
          </a:prstGeom>
        </p:spPr>
      </p:pic>
      <p:sp>
        <p:nvSpPr>
          <p:cNvPr id="11" name="Rechteck 10">
            <a:extLst>
              <a:ext uri="{FF2B5EF4-FFF2-40B4-BE49-F238E27FC236}">
                <a16:creationId xmlns:a16="http://schemas.microsoft.com/office/drawing/2014/main" id="{CB581064-1A34-D02A-5822-93AC13C33D9C}"/>
              </a:ext>
            </a:extLst>
          </p:cNvPr>
          <p:cNvSpPr/>
          <p:nvPr/>
        </p:nvSpPr>
        <p:spPr>
          <a:xfrm>
            <a:off x="1230745" y="3908320"/>
            <a:ext cx="1885141" cy="1043709"/>
          </a:xfrm>
          <a:prstGeom prst="rect">
            <a:avLst/>
          </a:prstGeom>
          <a:solidFill>
            <a:schemeClr val="bg1"/>
          </a:solidFill>
          <a:ln w="6350">
            <a:noFill/>
          </a:ln>
          <a:effectLst/>
        </p:spPr>
        <p:style>
          <a:lnRef idx="1">
            <a:schemeClr val="dk1"/>
          </a:lnRef>
          <a:fillRef idx="2">
            <a:schemeClr val="dk1"/>
          </a:fillRef>
          <a:effectRef idx="1">
            <a:schemeClr val="dk1"/>
          </a:effectRef>
          <a:fontRef idx="minor">
            <a:schemeClr val="dk1"/>
          </a:fontRef>
        </p:style>
        <p:txBody>
          <a:bodyPr rtlCol="0" anchor="t"/>
          <a:lstStyle/>
          <a:p>
            <a:pPr algn="ctr"/>
            <a:r>
              <a:rPr lang="en-US" dirty="0">
                <a:solidFill>
                  <a:srgbClr val="C00000"/>
                </a:solidFill>
              </a:rPr>
              <a:t>Decentralization of generation of electricity</a:t>
            </a:r>
          </a:p>
        </p:txBody>
      </p:sp>
      <p:pic>
        <p:nvPicPr>
          <p:cNvPr id="13" name="Grafik 12" descr="Taschenrechner mit einfarbiger Füllung">
            <a:extLst>
              <a:ext uri="{FF2B5EF4-FFF2-40B4-BE49-F238E27FC236}">
                <a16:creationId xmlns:a16="http://schemas.microsoft.com/office/drawing/2014/main" id="{6F2CFD9A-6B0E-11C6-14F8-DD0E3F7029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50428" y="1939906"/>
            <a:ext cx="1641730" cy="1641730"/>
          </a:xfrm>
          <a:prstGeom prst="rect">
            <a:avLst/>
          </a:prstGeom>
        </p:spPr>
      </p:pic>
      <p:sp>
        <p:nvSpPr>
          <p:cNvPr id="14" name="Rechteck 13">
            <a:extLst>
              <a:ext uri="{FF2B5EF4-FFF2-40B4-BE49-F238E27FC236}">
                <a16:creationId xmlns:a16="http://schemas.microsoft.com/office/drawing/2014/main" id="{A1C6EB31-60A7-2DC2-F1D7-30CD8BD0C98C}"/>
              </a:ext>
            </a:extLst>
          </p:cNvPr>
          <p:cNvSpPr/>
          <p:nvPr/>
        </p:nvSpPr>
        <p:spPr>
          <a:xfrm>
            <a:off x="3712686" y="3765098"/>
            <a:ext cx="2151769" cy="1439542"/>
          </a:xfrm>
          <a:prstGeom prst="rect">
            <a:avLst/>
          </a:prstGeom>
          <a:solidFill>
            <a:schemeClr val="bg1"/>
          </a:solidFill>
          <a:ln w="6350">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rgbClr val="C00000"/>
                </a:solidFill>
              </a:rPr>
              <a:t>Simulation of power flow </a:t>
            </a:r>
          </a:p>
          <a:p>
            <a:pPr algn="ctr"/>
            <a:r>
              <a:rPr lang="en-US" dirty="0">
                <a:solidFill>
                  <a:srgbClr val="C00000"/>
                </a:solidFill>
                <a:sym typeface="Wingdings" panose="05000000000000000000" pitchFamily="2" charset="2"/>
              </a:rPr>
              <a:t> Electrical grid models are needed</a:t>
            </a:r>
            <a:endParaRPr lang="en-US" dirty="0">
              <a:solidFill>
                <a:srgbClr val="C00000"/>
              </a:solidFill>
            </a:endParaRPr>
          </a:p>
        </p:txBody>
      </p:sp>
      <p:pic>
        <p:nvPicPr>
          <p:cNvPr id="16" name="Grafik 15" descr="Strommast mit einfarbiger Füllung">
            <a:extLst>
              <a:ext uri="{FF2B5EF4-FFF2-40B4-BE49-F238E27FC236}">
                <a16:creationId xmlns:a16="http://schemas.microsoft.com/office/drawing/2014/main" id="{189995D8-B8B1-1554-4648-C5C90E875D9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44677" y="1939906"/>
            <a:ext cx="1528619" cy="1528619"/>
          </a:xfrm>
          <a:prstGeom prst="rect">
            <a:avLst/>
          </a:prstGeom>
        </p:spPr>
      </p:pic>
      <p:sp>
        <p:nvSpPr>
          <p:cNvPr id="17" name="Rechteck 16">
            <a:extLst>
              <a:ext uri="{FF2B5EF4-FFF2-40B4-BE49-F238E27FC236}">
                <a16:creationId xmlns:a16="http://schemas.microsoft.com/office/drawing/2014/main" id="{1C539833-A725-09E4-BAE6-F3D42BCF6F95}"/>
              </a:ext>
            </a:extLst>
          </p:cNvPr>
          <p:cNvSpPr/>
          <p:nvPr/>
        </p:nvSpPr>
        <p:spPr>
          <a:xfrm>
            <a:off x="6481784" y="3891177"/>
            <a:ext cx="1885141" cy="1439542"/>
          </a:xfrm>
          <a:prstGeom prst="rect">
            <a:avLst/>
          </a:prstGeom>
          <a:solidFill>
            <a:schemeClr val="bg1"/>
          </a:solidFill>
          <a:ln w="6350">
            <a:noFill/>
          </a:ln>
          <a:effectLst/>
        </p:spPr>
        <p:style>
          <a:lnRef idx="1">
            <a:schemeClr val="dk1"/>
          </a:lnRef>
          <a:fillRef idx="2">
            <a:schemeClr val="dk1"/>
          </a:fillRef>
          <a:effectRef idx="1">
            <a:schemeClr val="dk1"/>
          </a:effectRef>
          <a:fontRef idx="minor">
            <a:schemeClr val="dk1"/>
          </a:fontRef>
        </p:style>
        <p:txBody>
          <a:bodyPr rtlCol="0" anchor="t"/>
          <a:lstStyle/>
          <a:p>
            <a:pPr algn="ctr"/>
            <a:r>
              <a:rPr lang="en-US" dirty="0">
                <a:solidFill>
                  <a:srgbClr val="C00000"/>
                </a:solidFill>
              </a:rPr>
              <a:t>Missing grid models in the global south</a:t>
            </a:r>
          </a:p>
        </p:txBody>
      </p:sp>
      <p:sp>
        <p:nvSpPr>
          <p:cNvPr id="18" name="Rechteck 17">
            <a:extLst>
              <a:ext uri="{FF2B5EF4-FFF2-40B4-BE49-F238E27FC236}">
                <a16:creationId xmlns:a16="http://schemas.microsoft.com/office/drawing/2014/main" id="{1280D6E4-CFDA-C09B-6ACE-875D8B2BB3C2}"/>
              </a:ext>
            </a:extLst>
          </p:cNvPr>
          <p:cNvSpPr/>
          <p:nvPr/>
        </p:nvSpPr>
        <p:spPr>
          <a:xfrm>
            <a:off x="9166964" y="3891177"/>
            <a:ext cx="2577947" cy="1439542"/>
          </a:xfrm>
          <a:prstGeom prst="rect">
            <a:avLst/>
          </a:prstGeom>
          <a:solidFill>
            <a:schemeClr val="bg1"/>
          </a:solidFill>
          <a:ln w="6350">
            <a:noFill/>
          </a:ln>
          <a:effectLst/>
        </p:spPr>
        <p:style>
          <a:lnRef idx="1">
            <a:schemeClr val="dk1"/>
          </a:lnRef>
          <a:fillRef idx="2">
            <a:schemeClr val="dk1"/>
          </a:fillRef>
          <a:effectRef idx="1">
            <a:schemeClr val="dk1"/>
          </a:effectRef>
          <a:fontRef idx="minor">
            <a:schemeClr val="dk1"/>
          </a:fontRef>
        </p:style>
        <p:txBody>
          <a:bodyPr rtlCol="0" anchor="t"/>
          <a:lstStyle/>
          <a:p>
            <a:pPr algn="ctr"/>
            <a:r>
              <a:rPr lang="en-US" dirty="0">
                <a:solidFill>
                  <a:srgbClr val="C00000"/>
                </a:solidFill>
              </a:rPr>
              <a:t>Generation of grid Models based on geographic data</a:t>
            </a:r>
          </a:p>
          <a:p>
            <a:pPr algn="ctr"/>
            <a:r>
              <a:rPr lang="en-US" dirty="0">
                <a:solidFill>
                  <a:srgbClr val="C00000"/>
                </a:solidFill>
              </a:rPr>
              <a:t>Open-Source Project</a:t>
            </a:r>
          </a:p>
        </p:txBody>
      </p:sp>
      <p:pic>
        <p:nvPicPr>
          <p:cNvPr id="22" name="Grafik 21" descr="Topographiekarte mit einfarbiger Füllung">
            <a:extLst>
              <a:ext uri="{FF2B5EF4-FFF2-40B4-BE49-F238E27FC236}">
                <a16:creationId xmlns:a16="http://schemas.microsoft.com/office/drawing/2014/main" id="{5A9E57DF-58C8-D2C8-26FF-1852A06C192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94964" y="2099797"/>
            <a:ext cx="1321948" cy="1321948"/>
          </a:xfrm>
          <a:prstGeom prst="rect">
            <a:avLst/>
          </a:prstGeom>
        </p:spPr>
      </p:pic>
      <p:sp>
        <p:nvSpPr>
          <p:cNvPr id="23" name="Additionszeichen 11">
            <a:extLst>
              <a:ext uri="{FF2B5EF4-FFF2-40B4-BE49-F238E27FC236}">
                <a16:creationId xmlns:a16="http://schemas.microsoft.com/office/drawing/2014/main" id="{163C4EB6-6451-D337-BCC3-DF12E08AC8BF}"/>
              </a:ext>
            </a:extLst>
          </p:cNvPr>
          <p:cNvSpPr/>
          <p:nvPr/>
        </p:nvSpPr>
        <p:spPr>
          <a:xfrm>
            <a:off x="3208343" y="2404530"/>
            <a:ext cx="693500" cy="712482"/>
          </a:xfrm>
          <a:prstGeom prst="mathPlus">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Additionszeichen 11">
            <a:extLst>
              <a:ext uri="{FF2B5EF4-FFF2-40B4-BE49-F238E27FC236}">
                <a16:creationId xmlns:a16="http://schemas.microsoft.com/office/drawing/2014/main" id="{B9F6261B-E1F0-E334-2E16-DF76E5CC9162}"/>
              </a:ext>
            </a:extLst>
          </p:cNvPr>
          <p:cNvSpPr/>
          <p:nvPr/>
        </p:nvSpPr>
        <p:spPr>
          <a:xfrm>
            <a:off x="5749250" y="2404530"/>
            <a:ext cx="693500" cy="712482"/>
          </a:xfrm>
          <a:prstGeom prst="mathPlus">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Pfeil: nach rechts 18">
            <a:extLst>
              <a:ext uri="{FF2B5EF4-FFF2-40B4-BE49-F238E27FC236}">
                <a16:creationId xmlns:a16="http://schemas.microsoft.com/office/drawing/2014/main" id="{1C535EA5-480D-4769-D0C7-CDEACE2569F1}"/>
              </a:ext>
            </a:extLst>
          </p:cNvPr>
          <p:cNvSpPr/>
          <p:nvPr/>
        </p:nvSpPr>
        <p:spPr>
          <a:xfrm>
            <a:off x="8445904" y="2516701"/>
            <a:ext cx="578772" cy="488140"/>
          </a:xfrm>
          <a:prstGeom prst="rightArrow">
            <a:avLst>
              <a:gd name="adj1" fmla="val 40711"/>
              <a:gd name="adj2" fmla="val 5000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98170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P spid="18" grpId="0" animBg="1"/>
      <p:bldP spid="23" grpId="0" animBg="1"/>
      <p:bldP spid="24" grpId="0" animBg="1"/>
      <p:bldP spid="2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F8A84D-0424-18CA-A792-931E78C8CC41}"/>
              </a:ext>
            </a:extLst>
          </p:cNvPr>
          <p:cNvSpPr>
            <a:spLocks noGrp="1"/>
          </p:cNvSpPr>
          <p:nvPr>
            <p:ph type="title"/>
          </p:nvPr>
        </p:nvSpPr>
        <p:spPr/>
        <p:txBody>
          <a:bodyPr/>
          <a:lstStyle/>
          <a:p>
            <a:r>
              <a:rPr lang="de-DE" dirty="0" err="1"/>
              <a:t>osmTGmod</a:t>
            </a:r>
            <a:endParaRPr lang="de-DE" dirty="0"/>
          </a:p>
        </p:txBody>
      </p:sp>
      <p:sp>
        <p:nvSpPr>
          <p:cNvPr id="4" name="Datumsplatzhalter 3">
            <a:extLst>
              <a:ext uri="{FF2B5EF4-FFF2-40B4-BE49-F238E27FC236}">
                <a16:creationId xmlns:a16="http://schemas.microsoft.com/office/drawing/2014/main" id="{EDD09740-2198-5823-3DEC-8F8877114753}"/>
              </a:ext>
            </a:extLst>
          </p:cNvPr>
          <p:cNvSpPr>
            <a:spLocks noGrp="1"/>
          </p:cNvSpPr>
          <p:nvPr>
            <p:ph type="dt" sz="half" idx="14"/>
          </p:nvPr>
        </p:nvSpPr>
        <p:spPr/>
        <p:txBody>
          <a:bodyPr/>
          <a:lstStyle/>
          <a:p>
            <a:pPr>
              <a:defRPr/>
            </a:pPr>
            <a:r>
              <a:rPr lang="de-DE"/>
              <a:t>04.11.2022</a:t>
            </a:r>
          </a:p>
        </p:txBody>
      </p:sp>
      <p:sp>
        <p:nvSpPr>
          <p:cNvPr id="5" name="Foliennummernplatzhalter 4">
            <a:extLst>
              <a:ext uri="{FF2B5EF4-FFF2-40B4-BE49-F238E27FC236}">
                <a16:creationId xmlns:a16="http://schemas.microsoft.com/office/drawing/2014/main" id="{F6611372-9B78-EC38-6627-66539AB1B4A4}"/>
              </a:ext>
            </a:extLst>
          </p:cNvPr>
          <p:cNvSpPr>
            <a:spLocks noGrp="1"/>
          </p:cNvSpPr>
          <p:nvPr>
            <p:ph type="sldNum" sz="quarter" idx="15"/>
          </p:nvPr>
        </p:nvSpPr>
        <p:spPr/>
        <p:txBody>
          <a:bodyPr/>
          <a:lstStyle/>
          <a:p>
            <a:r>
              <a:rPr lang="de-DE" altLang="de-DE"/>
              <a:t>Seite </a:t>
            </a:r>
            <a:fld id="{85017A59-8930-4453-A956-2BCE3DEF98A2}" type="slidenum">
              <a:rPr lang="de-DE" altLang="de-DE" smtClean="0"/>
              <a:pPr/>
              <a:t>4</a:t>
            </a:fld>
            <a:endParaRPr lang="de-DE" altLang="de-DE"/>
          </a:p>
        </p:txBody>
      </p:sp>
      <p:cxnSp>
        <p:nvCxnSpPr>
          <p:cNvPr id="8" name="Gerader Verbinder 7">
            <a:extLst>
              <a:ext uri="{FF2B5EF4-FFF2-40B4-BE49-F238E27FC236}">
                <a16:creationId xmlns:a16="http://schemas.microsoft.com/office/drawing/2014/main" id="{A4B92696-0C56-079C-17AC-A32C2600EE78}"/>
              </a:ext>
            </a:extLst>
          </p:cNvPr>
          <p:cNvCxnSpPr>
            <a:stCxn id="18" idx="0"/>
            <a:endCxn id="13" idx="1"/>
          </p:cNvCxnSpPr>
          <p:nvPr/>
        </p:nvCxnSpPr>
        <p:spPr>
          <a:xfrm>
            <a:off x="2669613" y="2129521"/>
            <a:ext cx="1996307" cy="741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405F6A1B-9EF2-2F43-E92D-43BF3E8832AF}"/>
              </a:ext>
            </a:extLst>
          </p:cNvPr>
          <p:cNvCxnSpPr>
            <a:stCxn id="18" idx="6"/>
            <a:endCxn id="15" idx="1"/>
          </p:cNvCxnSpPr>
          <p:nvPr/>
        </p:nvCxnSpPr>
        <p:spPr>
          <a:xfrm>
            <a:off x="4131748" y="3582602"/>
            <a:ext cx="534171" cy="5154"/>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35836F4B-DBE1-4631-829E-B9AA4F893844}"/>
              </a:ext>
            </a:extLst>
          </p:cNvPr>
          <p:cNvCxnSpPr>
            <a:stCxn id="18" idx="4"/>
            <a:endCxn id="17" idx="1"/>
          </p:cNvCxnSpPr>
          <p:nvPr/>
        </p:nvCxnSpPr>
        <p:spPr>
          <a:xfrm>
            <a:off x="2669613" y="5035683"/>
            <a:ext cx="1996306" cy="288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BC18CE80-1B89-FD14-35AF-5FA4C47D96D4}"/>
              </a:ext>
            </a:extLst>
          </p:cNvPr>
          <p:cNvCxnSpPr>
            <a:cxnSpLocks/>
            <a:endCxn id="14" idx="1"/>
          </p:cNvCxnSpPr>
          <p:nvPr/>
        </p:nvCxnSpPr>
        <p:spPr>
          <a:xfrm>
            <a:off x="2474982" y="2848100"/>
            <a:ext cx="2186410" cy="3268"/>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74AD8591-9EE2-EEF4-BD3E-E425117ABF8A}"/>
              </a:ext>
            </a:extLst>
          </p:cNvPr>
          <p:cNvCxnSpPr>
            <a:endCxn id="16" idx="1"/>
          </p:cNvCxnSpPr>
          <p:nvPr/>
        </p:nvCxnSpPr>
        <p:spPr>
          <a:xfrm>
            <a:off x="2474982" y="4296652"/>
            <a:ext cx="2186411"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Rechteck 12">
            <a:extLst>
              <a:ext uri="{FF2B5EF4-FFF2-40B4-BE49-F238E27FC236}">
                <a16:creationId xmlns:a16="http://schemas.microsoft.com/office/drawing/2014/main" id="{74EF5272-DF0E-F1D2-0B6E-83DF905C2947}"/>
              </a:ext>
            </a:extLst>
          </p:cNvPr>
          <p:cNvSpPr/>
          <p:nvPr/>
        </p:nvSpPr>
        <p:spPr>
          <a:xfrm>
            <a:off x="4665920" y="1820068"/>
            <a:ext cx="4816444" cy="6337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2000" dirty="0" err="1">
                <a:solidFill>
                  <a:schemeClr val="tx1"/>
                </a:solidFill>
                <a:latin typeface="Frutiger 45 Light" panose="020B0300000000000000" pitchFamily="34" charset="0"/>
              </a:rPr>
              <a:t>Developed</a:t>
            </a:r>
            <a:r>
              <a:rPr lang="de-DE" sz="2000" dirty="0">
                <a:solidFill>
                  <a:schemeClr val="tx1"/>
                </a:solidFill>
                <a:latin typeface="Frutiger 45 Light" panose="020B0300000000000000" pitchFamily="34" charset="0"/>
              </a:rPr>
              <a:t> </a:t>
            </a:r>
            <a:r>
              <a:rPr lang="de-DE" sz="2000" dirty="0" err="1">
                <a:solidFill>
                  <a:schemeClr val="tx1"/>
                </a:solidFill>
                <a:latin typeface="Frutiger 45 Light" panose="020B0300000000000000" pitchFamily="34" charset="0"/>
              </a:rPr>
              <a:t>by</a:t>
            </a:r>
            <a:r>
              <a:rPr lang="de-DE" sz="2000" dirty="0">
                <a:solidFill>
                  <a:schemeClr val="tx1"/>
                </a:solidFill>
                <a:latin typeface="Frutiger 45 Light" panose="020B0300000000000000" pitchFamily="34" charset="0"/>
              </a:rPr>
              <a:t> the Wuppertal Institute</a:t>
            </a:r>
          </a:p>
        </p:txBody>
      </p:sp>
      <p:sp>
        <p:nvSpPr>
          <p:cNvPr id="14" name="Rechteck 13">
            <a:extLst>
              <a:ext uri="{FF2B5EF4-FFF2-40B4-BE49-F238E27FC236}">
                <a16:creationId xmlns:a16="http://schemas.microsoft.com/office/drawing/2014/main" id="{BB85C3B2-24A4-EFF1-823A-8B95384746D6}"/>
              </a:ext>
            </a:extLst>
          </p:cNvPr>
          <p:cNvSpPr/>
          <p:nvPr/>
        </p:nvSpPr>
        <p:spPr>
          <a:xfrm>
            <a:off x="4661392" y="2534496"/>
            <a:ext cx="5374975" cy="6337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2000" dirty="0">
                <a:solidFill>
                  <a:schemeClr val="tx1"/>
                </a:solidFill>
                <a:latin typeface="Frutiger 45 Light" panose="020B0300000000000000" pitchFamily="34" charset="0"/>
              </a:rPr>
              <a:t>Load-</a:t>
            </a:r>
            <a:r>
              <a:rPr lang="de-DE" sz="2000" dirty="0" err="1">
                <a:solidFill>
                  <a:schemeClr val="tx1"/>
                </a:solidFill>
                <a:latin typeface="Frutiger 45 Light" panose="020B0300000000000000" pitchFamily="34" charset="0"/>
              </a:rPr>
              <a:t>flow</a:t>
            </a:r>
            <a:r>
              <a:rPr lang="de-DE" sz="2000" dirty="0">
                <a:solidFill>
                  <a:schemeClr val="tx1"/>
                </a:solidFill>
                <a:latin typeface="Frutiger 45 Light" panose="020B0300000000000000" pitchFamily="34" charset="0"/>
              </a:rPr>
              <a:t> </a:t>
            </a:r>
            <a:r>
              <a:rPr lang="de-DE" sz="2000" dirty="0" err="1">
                <a:solidFill>
                  <a:schemeClr val="tx1"/>
                </a:solidFill>
                <a:latin typeface="Frutiger 45 Light" panose="020B0300000000000000" pitchFamily="34" charset="0"/>
              </a:rPr>
              <a:t>model</a:t>
            </a:r>
            <a:r>
              <a:rPr lang="de-DE" sz="2000" dirty="0">
                <a:solidFill>
                  <a:schemeClr val="tx1"/>
                </a:solidFill>
                <a:latin typeface="Frutiger 45 Light" panose="020B0300000000000000" pitchFamily="34" charset="0"/>
              </a:rPr>
              <a:t> </a:t>
            </a:r>
            <a:r>
              <a:rPr lang="de-DE" sz="2000" dirty="0" err="1">
                <a:solidFill>
                  <a:schemeClr val="tx1"/>
                </a:solidFill>
                <a:latin typeface="Frutiger 45 Light" panose="020B0300000000000000" pitchFamily="34" charset="0"/>
              </a:rPr>
              <a:t>of</a:t>
            </a:r>
            <a:r>
              <a:rPr lang="de-DE" sz="2000" dirty="0">
                <a:solidFill>
                  <a:schemeClr val="tx1"/>
                </a:solidFill>
                <a:latin typeface="Frutiger 45 Light" panose="020B0300000000000000" pitchFamily="34" charset="0"/>
              </a:rPr>
              <a:t> the </a:t>
            </a:r>
            <a:r>
              <a:rPr lang="de-DE" sz="2000" dirty="0" err="1">
                <a:solidFill>
                  <a:schemeClr val="tx1"/>
                </a:solidFill>
                <a:latin typeface="Frutiger 45 Light" panose="020B0300000000000000" pitchFamily="34" charset="0"/>
              </a:rPr>
              <a:t>german</a:t>
            </a:r>
            <a:r>
              <a:rPr lang="de-DE" sz="2000" dirty="0">
                <a:solidFill>
                  <a:schemeClr val="tx1"/>
                </a:solidFill>
                <a:latin typeface="Frutiger 45 Light" panose="020B0300000000000000" pitchFamily="34" charset="0"/>
              </a:rPr>
              <a:t> </a:t>
            </a:r>
            <a:r>
              <a:rPr lang="de-DE" sz="2000" dirty="0" err="1">
                <a:solidFill>
                  <a:schemeClr val="tx1"/>
                </a:solidFill>
                <a:latin typeface="Frutiger 45 Light" panose="020B0300000000000000" pitchFamily="34" charset="0"/>
              </a:rPr>
              <a:t>transmission</a:t>
            </a:r>
            <a:r>
              <a:rPr lang="de-DE" sz="2000" dirty="0">
                <a:solidFill>
                  <a:schemeClr val="tx1"/>
                </a:solidFill>
                <a:latin typeface="Frutiger 45 Light" panose="020B0300000000000000" pitchFamily="34" charset="0"/>
              </a:rPr>
              <a:t> </a:t>
            </a:r>
            <a:r>
              <a:rPr lang="de-DE" sz="2000" dirty="0" err="1">
                <a:solidFill>
                  <a:schemeClr val="tx1"/>
                </a:solidFill>
                <a:latin typeface="Frutiger 45 Light" panose="020B0300000000000000" pitchFamily="34" charset="0"/>
              </a:rPr>
              <a:t>grid</a:t>
            </a:r>
            <a:endParaRPr lang="de-DE" sz="2000" dirty="0">
              <a:solidFill>
                <a:schemeClr val="tx1"/>
              </a:solidFill>
              <a:latin typeface="Frutiger 45 Light" panose="020B0300000000000000" pitchFamily="34" charset="0"/>
            </a:endParaRPr>
          </a:p>
        </p:txBody>
      </p:sp>
      <p:sp>
        <p:nvSpPr>
          <p:cNvPr id="15" name="Rechteck 14">
            <a:extLst>
              <a:ext uri="{FF2B5EF4-FFF2-40B4-BE49-F238E27FC236}">
                <a16:creationId xmlns:a16="http://schemas.microsoft.com/office/drawing/2014/main" id="{724A582A-A1EF-DADE-ADAE-401FFA5A7DD7}"/>
              </a:ext>
            </a:extLst>
          </p:cNvPr>
          <p:cNvSpPr/>
          <p:nvPr/>
        </p:nvSpPr>
        <p:spPr>
          <a:xfrm>
            <a:off x="4665919" y="3270884"/>
            <a:ext cx="7106318" cy="6337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Frutiger 45 Light" panose="020B0300000000000000" pitchFamily="34" charset="0"/>
              </a:rPr>
              <a:t>Uses PostgreSQL, </a:t>
            </a:r>
            <a:r>
              <a:rPr lang="en-US" sz="2000" dirty="0" err="1">
                <a:solidFill>
                  <a:schemeClr val="tx1"/>
                </a:solidFill>
                <a:latin typeface="Frutiger 45 Light" panose="020B0300000000000000" pitchFamily="34" charset="0"/>
              </a:rPr>
              <a:t>PostGIS</a:t>
            </a:r>
            <a:r>
              <a:rPr lang="en-US" sz="2000" dirty="0">
                <a:solidFill>
                  <a:schemeClr val="tx1"/>
                </a:solidFill>
                <a:latin typeface="Frutiger 45 Light" panose="020B0300000000000000" pitchFamily="34" charset="0"/>
              </a:rPr>
              <a:t>, SQL, pl/</a:t>
            </a:r>
            <a:r>
              <a:rPr lang="en-US" sz="2000" dirty="0" err="1">
                <a:solidFill>
                  <a:schemeClr val="tx1"/>
                </a:solidFill>
                <a:latin typeface="Frutiger 45 Light" panose="020B0300000000000000" pitchFamily="34" charset="0"/>
              </a:rPr>
              <a:t>pqSQL</a:t>
            </a:r>
            <a:r>
              <a:rPr lang="en-US" sz="2000" dirty="0">
                <a:solidFill>
                  <a:schemeClr val="tx1"/>
                </a:solidFill>
                <a:latin typeface="Frutiger 45 Light" panose="020B0300000000000000" pitchFamily="34" charset="0"/>
              </a:rPr>
              <a:t> and Python</a:t>
            </a:r>
            <a:endParaRPr lang="de-DE" sz="2000" dirty="0">
              <a:solidFill>
                <a:schemeClr val="tx1"/>
              </a:solidFill>
              <a:latin typeface="Frutiger 45 Light" panose="020B0300000000000000" pitchFamily="34" charset="0"/>
            </a:endParaRPr>
          </a:p>
        </p:txBody>
      </p:sp>
      <p:sp>
        <p:nvSpPr>
          <p:cNvPr id="16" name="Rechteck 15">
            <a:extLst>
              <a:ext uri="{FF2B5EF4-FFF2-40B4-BE49-F238E27FC236}">
                <a16:creationId xmlns:a16="http://schemas.microsoft.com/office/drawing/2014/main" id="{447EDBB0-315E-B340-33A2-5728C0163ED6}"/>
              </a:ext>
            </a:extLst>
          </p:cNvPr>
          <p:cNvSpPr/>
          <p:nvPr/>
        </p:nvSpPr>
        <p:spPr>
          <a:xfrm>
            <a:off x="4661393" y="3979780"/>
            <a:ext cx="6934955" cy="6337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Frutiger 45 Light" panose="020B0300000000000000" pitchFamily="34" charset="0"/>
              </a:rPr>
              <a:t>Long computing time and non state-of-the-art software</a:t>
            </a:r>
            <a:endParaRPr lang="de-DE" sz="2000" dirty="0">
              <a:solidFill>
                <a:schemeClr val="tx1"/>
              </a:solidFill>
              <a:latin typeface="Frutiger 45 Light" panose="020B0300000000000000" pitchFamily="34" charset="0"/>
            </a:endParaRPr>
          </a:p>
        </p:txBody>
      </p:sp>
      <p:sp>
        <p:nvSpPr>
          <p:cNvPr id="17" name="Rechteck 16">
            <a:extLst>
              <a:ext uri="{FF2B5EF4-FFF2-40B4-BE49-F238E27FC236}">
                <a16:creationId xmlns:a16="http://schemas.microsoft.com/office/drawing/2014/main" id="{48DE1CA6-30AD-85DD-123F-43613137B39B}"/>
              </a:ext>
            </a:extLst>
          </p:cNvPr>
          <p:cNvSpPr/>
          <p:nvPr/>
        </p:nvSpPr>
        <p:spPr>
          <a:xfrm>
            <a:off x="4665919" y="4721700"/>
            <a:ext cx="6934955" cy="6337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Frutiger 45 Light" panose="020B0300000000000000" pitchFamily="34" charset="0"/>
              </a:rPr>
              <a:t>This tool presented here is based on </a:t>
            </a:r>
            <a:r>
              <a:rPr lang="en-US" sz="2000" dirty="0" err="1">
                <a:solidFill>
                  <a:schemeClr val="tx1"/>
                </a:solidFill>
                <a:latin typeface="Frutiger 45 Light" panose="020B0300000000000000" pitchFamily="34" charset="0"/>
              </a:rPr>
              <a:t>osmTGmod</a:t>
            </a:r>
            <a:r>
              <a:rPr lang="en-US" sz="2000" dirty="0">
                <a:solidFill>
                  <a:schemeClr val="tx1"/>
                </a:solidFill>
                <a:latin typeface="Frutiger 45 Light" panose="020B0300000000000000" pitchFamily="34" charset="0"/>
              </a:rPr>
              <a:t> and has the goal to use only one programming environment / software</a:t>
            </a:r>
            <a:endParaRPr lang="de-DE" sz="2000" dirty="0">
              <a:solidFill>
                <a:schemeClr val="tx1"/>
              </a:solidFill>
              <a:latin typeface="Frutiger 45 Light" panose="020B0300000000000000" pitchFamily="34" charset="0"/>
            </a:endParaRPr>
          </a:p>
        </p:txBody>
      </p:sp>
      <p:sp>
        <p:nvSpPr>
          <p:cNvPr id="18" name="Ellipse 17">
            <a:extLst>
              <a:ext uri="{FF2B5EF4-FFF2-40B4-BE49-F238E27FC236}">
                <a16:creationId xmlns:a16="http://schemas.microsoft.com/office/drawing/2014/main" id="{566D80EA-77DF-D602-0FEE-4EAE6EDCF931}"/>
              </a:ext>
            </a:extLst>
          </p:cNvPr>
          <p:cNvSpPr/>
          <p:nvPr/>
        </p:nvSpPr>
        <p:spPr>
          <a:xfrm>
            <a:off x="1207478" y="2129521"/>
            <a:ext cx="2924270" cy="290616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b="1" dirty="0" err="1">
                <a:latin typeface="Frutiger 45 Light" panose="020B0300000000000000" pitchFamily="34" charset="0"/>
              </a:rPr>
              <a:t>osmTGmod</a:t>
            </a:r>
            <a:endParaRPr lang="de-DE" sz="2800" b="1" dirty="0">
              <a:latin typeface="Frutiger 45 Light" panose="020B0300000000000000" pitchFamily="34" charset="0"/>
            </a:endParaRPr>
          </a:p>
        </p:txBody>
      </p:sp>
    </p:spTree>
    <p:extLst>
      <p:ext uri="{BB962C8B-B14F-4D97-AF65-F5344CB8AC3E}">
        <p14:creationId xmlns:p14="http://schemas.microsoft.com/office/powerpoint/2010/main" val="3876716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3E56C-BF61-20DC-05A2-2F1F19963DEF}"/>
              </a:ext>
            </a:extLst>
          </p:cNvPr>
          <p:cNvSpPr>
            <a:spLocks noGrp="1"/>
          </p:cNvSpPr>
          <p:nvPr>
            <p:ph type="title"/>
          </p:nvPr>
        </p:nvSpPr>
        <p:spPr/>
        <p:txBody>
          <a:bodyPr/>
          <a:lstStyle/>
          <a:p>
            <a:r>
              <a:rPr lang="de-DE" dirty="0"/>
              <a:t>Open Street </a:t>
            </a:r>
            <a:r>
              <a:rPr lang="de-DE" dirty="0" err="1"/>
              <a:t>Map</a:t>
            </a:r>
            <a:endParaRPr lang="de-DE" dirty="0"/>
          </a:p>
        </p:txBody>
      </p:sp>
      <p:sp>
        <p:nvSpPr>
          <p:cNvPr id="3" name="Content Placeholder 2">
            <a:extLst>
              <a:ext uri="{FF2B5EF4-FFF2-40B4-BE49-F238E27FC236}">
                <a16:creationId xmlns:a16="http://schemas.microsoft.com/office/drawing/2014/main" id="{497BB6D1-B4AD-E470-E4E6-51C20AA67A94}"/>
              </a:ext>
            </a:extLst>
          </p:cNvPr>
          <p:cNvSpPr>
            <a:spLocks noGrp="1"/>
          </p:cNvSpPr>
          <p:nvPr>
            <p:ph sz="quarter" idx="12"/>
          </p:nvPr>
        </p:nvSpPr>
        <p:spPr>
          <a:xfrm>
            <a:off x="1206503" y="1357313"/>
            <a:ext cx="3855827" cy="4320000"/>
          </a:xfrm>
        </p:spPr>
        <p:txBody>
          <a:bodyPr/>
          <a:lstStyle/>
          <a:p>
            <a:r>
              <a:rPr lang="en-US" dirty="0"/>
              <a:t>Nodes: composed of a set of coordinates, represent point objects</a:t>
            </a:r>
          </a:p>
          <a:p>
            <a:endParaRPr lang="en-US" dirty="0"/>
          </a:p>
          <a:p>
            <a:r>
              <a:rPr lang="en-US" dirty="0"/>
              <a:t>Ways: represent line objects and connect Nodes</a:t>
            </a:r>
          </a:p>
          <a:p>
            <a:endParaRPr lang="en-US" dirty="0"/>
          </a:p>
          <a:p>
            <a:r>
              <a:rPr lang="en-US" dirty="0"/>
              <a:t>Relations: represent correlation between different objects</a:t>
            </a:r>
          </a:p>
          <a:p>
            <a:endParaRPr lang="en-US" dirty="0"/>
          </a:p>
          <a:p>
            <a:r>
              <a:rPr lang="en-US" dirty="0"/>
              <a:t>Key-Value pairs: called a Tag. Each tag defines the property an object</a:t>
            </a:r>
          </a:p>
          <a:p>
            <a:endParaRPr lang="en-US" dirty="0"/>
          </a:p>
          <a:p>
            <a:endParaRPr lang="en-US" dirty="0"/>
          </a:p>
          <a:p>
            <a:endParaRPr lang="de-DE" dirty="0"/>
          </a:p>
        </p:txBody>
      </p:sp>
      <p:sp>
        <p:nvSpPr>
          <p:cNvPr id="4" name="Date Placeholder 3">
            <a:extLst>
              <a:ext uri="{FF2B5EF4-FFF2-40B4-BE49-F238E27FC236}">
                <a16:creationId xmlns:a16="http://schemas.microsoft.com/office/drawing/2014/main" id="{7ACE1030-DB06-57C2-8AE4-11A38D6109F6}"/>
              </a:ext>
            </a:extLst>
          </p:cNvPr>
          <p:cNvSpPr>
            <a:spLocks noGrp="1"/>
          </p:cNvSpPr>
          <p:nvPr>
            <p:ph type="dt" sz="half" idx="14"/>
          </p:nvPr>
        </p:nvSpPr>
        <p:spPr/>
        <p:txBody>
          <a:bodyPr/>
          <a:lstStyle/>
          <a:p>
            <a:pPr>
              <a:defRPr/>
            </a:pPr>
            <a:r>
              <a:rPr lang="de-DE"/>
              <a:t>04.11.2022</a:t>
            </a:r>
          </a:p>
        </p:txBody>
      </p:sp>
      <p:sp>
        <p:nvSpPr>
          <p:cNvPr id="5" name="Slide Number Placeholder 4">
            <a:extLst>
              <a:ext uri="{FF2B5EF4-FFF2-40B4-BE49-F238E27FC236}">
                <a16:creationId xmlns:a16="http://schemas.microsoft.com/office/drawing/2014/main" id="{9FD8A1AA-1861-E70A-4BEF-F634A52110A1}"/>
              </a:ext>
            </a:extLst>
          </p:cNvPr>
          <p:cNvSpPr>
            <a:spLocks noGrp="1"/>
          </p:cNvSpPr>
          <p:nvPr>
            <p:ph type="sldNum" sz="quarter" idx="15"/>
          </p:nvPr>
        </p:nvSpPr>
        <p:spPr/>
        <p:txBody>
          <a:bodyPr/>
          <a:lstStyle/>
          <a:p>
            <a:r>
              <a:rPr lang="de-DE" altLang="de-DE"/>
              <a:t>Seite </a:t>
            </a:r>
            <a:fld id="{85017A59-8930-4453-A956-2BCE3DEF98A2}" type="slidenum">
              <a:rPr lang="de-DE" altLang="de-DE" smtClean="0"/>
              <a:pPr/>
              <a:t>5</a:t>
            </a:fld>
            <a:endParaRPr lang="de-DE" altLang="de-DE"/>
          </a:p>
        </p:txBody>
      </p:sp>
      <p:pic>
        <p:nvPicPr>
          <p:cNvPr id="7" name="Bild 1">
            <a:extLst>
              <a:ext uri="{FF2B5EF4-FFF2-40B4-BE49-F238E27FC236}">
                <a16:creationId xmlns:a16="http://schemas.microsoft.com/office/drawing/2014/main" id="{6539853D-C807-1480-863F-9F9D70ABDF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04276" y="1570732"/>
            <a:ext cx="5081221" cy="3478000"/>
          </a:xfrm>
          <a:prstGeom prst="rect">
            <a:avLst/>
          </a:prstGeom>
          <a:noFill/>
          <a:ln>
            <a:noFill/>
          </a:ln>
        </p:spPr>
      </p:pic>
    </p:spTree>
    <p:extLst>
      <p:ext uri="{BB962C8B-B14F-4D97-AF65-F5344CB8AC3E}">
        <p14:creationId xmlns:p14="http://schemas.microsoft.com/office/powerpoint/2010/main" val="390645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3E56C-BF61-20DC-05A2-2F1F19963DEF}"/>
              </a:ext>
            </a:extLst>
          </p:cNvPr>
          <p:cNvSpPr>
            <a:spLocks noGrp="1"/>
          </p:cNvSpPr>
          <p:nvPr>
            <p:ph type="title"/>
          </p:nvPr>
        </p:nvSpPr>
        <p:spPr/>
        <p:txBody>
          <a:bodyPr/>
          <a:lstStyle/>
          <a:p>
            <a:r>
              <a:rPr lang="de-DE" dirty="0"/>
              <a:t>Open Street </a:t>
            </a:r>
            <a:r>
              <a:rPr lang="de-DE" dirty="0" err="1"/>
              <a:t>Map</a:t>
            </a:r>
            <a:endParaRPr lang="de-DE" dirty="0"/>
          </a:p>
        </p:txBody>
      </p:sp>
      <p:sp>
        <p:nvSpPr>
          <p:cNvPr id="4" name="Date Placeholder 3">
            <a:extLst>
              <a:ext uri="{FF2B5EF4-FFF2-40B4-BE49-F238E27FC236}">
                <a16:creationId xmlns:a16="http://schemas.microsoft.com/office/drawing/2014/main" id="{7ACE1030-DB06-57C2-8AE4-11A38D6109F6}"/>
              </a:ext>
            </a:extLst>
          </p:cNvPr>
          <p:cNvSpPr>
            <a:spLocks noGrp="1"/>
          </p:cNvSpPr>
          <p:nvPr>
            <p:ph type="dt" sz="half" idx="14"/>
          </p:nvPr>
        </p:nvSpPr>
        <p:spPr/>
        <p:txBody>
          <a:bodyPr/>
          <a:lstStyle/>
          <a:p>
            <a:pPr>
              <a:defRPr/>
            </a:pPr>
            <a:r>
              <a:rPr lang="de-DE"/>
              <a:t>04.11.2022</a:t>
            </a:r>
          </a:p>
        </p:txBody>
      </p:sp>
      <p:sp>
        <p:nvSpPr>
          <p:cNvPr id="5" name="Slide Number Placeholder 4">
            <a:extLst>
              <a:ext uri="{FF2B5EF4-FFF2-40B4-BE49-F238E27FC236}">
                <a16:creationId xmlns:a16="http://schemas.microsoft.com/office/drawing/2014/main" id="{9FD8A1AA-1861-E70A-4BEF-F634A52110A1}"/>
              </a:ext>
            </a:extLst>
          </p:cNvPr>
          <p:cNvSpPr>
            <a:spLocks noGrp="1"/>
          </p:cNvSpPr>
          <p:nvPr>
            <p:ph type="sldNum" sz="quarter" idx="15"/>
          </p:nvPr>
        </p:nvSpPr>
        <p:spPr/>
        <p:txBody>
          <a:bodyPr/>
          <a:lstStyle/>
          <a:p>
            <a:r>
              <a:rPr lang="de-DE" altLang="de-DE"/>
              <a:t>Seite </a:t>
            </a:r>
            <a:fld id="{85017A59-8930-4453-A956-2BCE3DEF98A2}" type="slidenum">
              <a:rPr lang="de-DE" altLang="de-DE" smtClean="0"/>
              <a:pPr/>
              <a:t>6</a:t>
            </a:fld>
            <a:endParaRPr lang="de-DE" altLang="de-DE"/>
          </a:p>
        </p:txBody>
      </p:sp>
      <p:pic>
        <p:nvPicPr>
          <p:cNvPr id="8" name="Grafik 7" descr="Strommast mit einfarbiger Füllung">
            <a:extLst>
              <a:ext uri="{FF2B5EF4-FFF2-40B4-BE49-F238E27FC236}">
                <a16:creationId xmlns:a16="http://schemas.microsoft.com/office/drawing/2014/main" id="{9432A758-CCF6-6717-9846-E13795CCF5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37590" y="2664692"/>
            <a:ext cx="1528619" cy="1528619"/>
          </a:xfrm>
          <a:prstGeom prst="rect">
            <a:avLst/>
          </a:prstGeom>
        </p:spPr>
      </p:pic>
      <p:sp>
        <p:nvSpPr>
          <p:cNvPr id="9" name="Rechteck 8">
            <a:extLst>
              <a:ext uri="{FF2B5EF4-FFF2-40B4-BE49-F238E27FC236}">
                <a16:creationId xmlns:a16="http://schemas.microsoft.com/office/drawing/2014/main" id="{2826F4DB-AE89-E797-43CC-74779CAA5FAB}"/>
              </a:ext>
            </a:extLst>
          </p:cNvPr>
          <p:cNvSpPr/>
          <p:nvPr/>
        </p:nvSpPr>
        <p:spPr>
          <a:xfrm>
            <a:off x="5022979" y="1437661"/>
            <a:ext cx="2146041" cy="712483"/>
          </a:xfrm>
          <a:prstGeom prst="rect">
            <a:avLst/>
          </a:prstGeom>
          <a:solidFill>
            <a:schemeClr val="bg1"/>
          </a:solidFill>
          <a:ln w="6350">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de-DE" dirty="0"/>
              <a:t>power </a:t>
            </a:r>
            <a:r>
              <a:rPr lang="de-DE" dirty="0" err="1"/>
              <a:t>poles</a:t>
            </a:r>
            <a:r>
              <a:rPr lang="de-DE" dirty="0"/>
              <a:t> </a:t>
            </a:r>
            <a:r>
              <a:rPr lang="de-DE" dirty="0" err="1"/>
              <a:t>are</a:t>
            </a:r>
            <a:r>
              <a:rPr lang="de-DE" dirty="0"/>
              <a:t> </a:t>
            </a:r>
            <a:r>
              <a:rPr lang="de-DE" dirty="0" err="1"/>
              <a:t>declared</a:t>
            </a:r>
            <a:r>
              <a:rPr lang="de-DE" dirty="0"/>
              <a:t> </a:t>
            </a:r>
            <a:r>
              <a:rPr lang="de-DE" dirty="0" err="1"/>
              <a:t>as</a:t>
            </a:r>
            <a:r>
              <a:rPr lang="de-DE" dirty="0"/>
              <a:t> </a:t>
            </a:r>
            <a:r>
              <a:rPr lang="de-DE" i="1" dirty="0"/>
              <a:t>Nodes</a:t>
            </a:r>
          </a:p>
        </p:txBody>
      </p:sp>
      <p:pic>
        <p:nvPicPr>
          <p:cNvPr id="10" name="Grafik 9" descr="Strommast mit einfarbiger Füllung">
            <a:extLst>
              <a:ext uri="{FF2B5EF4-FFF2-40B4-BE49-F238E27FC236}">
                <a16:creationId xmlns:a16="http://schemas.microsoft.com/office/drawing/2014/main" id="{DF369F64-CAE8-A0E5-6084-7781360C89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31690" y="2664690"/>
            <a:ext cx="1528619" cy="1528619"/>
          </a:xfrm>
          <a:prstGeom prst="rect">
            <a:avLst/>
          </a:prstGeom>
        </p:spPr>
      </p:pic>
      <p:pic>
        <p:nvPicPr>
          <p:cNvPr id="11" name="Grafik 10" descr="Strommast mit einfarbiger Füllung">
            <a:extLst>
              <a:ext uri="{FF2B5EF4-FFF2-40B4-BE49-F238E27FC236}">
                <a16:creationId xmlns:a16="http://schemas.microsoft.com/office/drawing/2014/main" id="{61C54FA6-532A-788A-09D6-1B4A052270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25790" y="2664690"/>
            <a:ext cx="1528619" cy="1528619"/>
          </a:xfrm>
          <a:prstGeom prst="rect">
            <a:avLst/>
          </a:prstGeom>
        </p:spPr>
      </p:pic>
      <p:sp>
        <p:nvSpPr>
          <p:cNvPr id="13" name="Bogen 12">
            <a:extLst>
              <a:ext uri="{FF2B5EF4-FFF2-40B4-BE49-F238E27FC236}">
                <a16:creationId xmlns:a16="http://schemas.microsoft.com/office/drawing/2014/main" id="{82B76774-FFB3-92B0-03A2-79DB79D4212A}"/>
              </a:ext>
            </a:extLst>
          </p:cNvPr>
          <p:cNvSpPr/>
          <p:nvPr/>
        </p:nvSpPr>
        <p:spPr>
          <a:xfrm rot="10800000">
            <a:off x="2567849" y="2471229"/>
            <a:ext cx="3396868" cy="922451"/>
          </a:xfrm>
          <a:prstGeom prst="arc">
            <a:avLst>
              <a:gd name="adj1" fmla="val 11556238"/>
              <a:gd name="adj2" fmla="val 20779721"/>
            </a:avLst>
          </a:prstGeom>
          <a:ln w="50800">
            <a:solidFill>
              <a:srgbClr val="C00000"/>
            </a:solidFill>
            <a:tailEnd type="none" w="med"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sp>
        <p:nvSpPr>
          <p:cNvPr id="14" name="Bogen 13">
            <a:extLst>
              <a:ext uri="{FF2B5EF4-FFF2-40B4-BE49-F238E27FC236}">
                <a16:creationId xmlns:a16="http://schemas.microsoft.com/office/drawing/2014/main" id="{55A9239E-BED8-0B59-317A-C45021578EBE}"/>
              </a:ext>
            </a:extLst>
          </p:cNvPr>
          <p:cNvSpPr/>
          <p:nvPr/>
        </p:nvSpPr>
        <p:spPr>
          <a:xfrm rot="10800000">
            <a:off x="6173266" y="2427161"/>
            <a:ext cx="3396868" cy="922451"/>
          </a:xfrm>
          <a:prstGeom prst="arc">
            <a:avLst>
              <a:gd name="adj1" fmla="val 11556238"/>
              <a:gd name="adj2" fmla="val 20779721"/>
            </a:avLst>
          </a:prstGeom>
          <a:ln w="50800">
            <a:solidFill>
              <a:srgbClr val="C00000"/>
            </a:solidFill>
            <a:tailEnd type="none" w="med"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cxnSp>
        <p:nvCxnSpPr>
          <p:cNvPr id="16" name="Gerade Verbindung mit Pfeil 15">
            <a:extLst>
              <a:ext uri="{FF2B5EF4-FFF2-40B4-BE49-F238E27FC236}">
                <a16:creationId xmlns:a16="http://schemas.microsoft.com/office/drawing/2014/main" id="{65C2241C-8CE0-7FB8-A0AA-DDE368198810}"/>
              </a:ext>
            </a:extLst>
          </p:cNvPr>
          <p:cNvCxnSpPr>
            <a:cxnSpLocks/>
            <a:endCxn id="8" idx="0"/>
          </p:cNvCxnSpPr>
          <p:nvPr/>
        </p:nvCxnSpPr>
        <p:spPr>
          <a:xfrm flipH="1">
            <a:off x="2501900" y="2150144"/>
            <a:ext cx="2521079" cy="514548"/>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Gerade Verbindung mit Pfeil 17">
            <a:extLst>
              <a:ext uri="{FF2B5EF4-FFF2-40B4-BE49-F238E27FC236}">
                <a16:creationId xmlns:a16="http://schemas.microsoft.com/office/drawing/2014/main" id="{3A3B8F79-E7B2-416E-D721-E4E3C6C229E0}"/>
              </a:ext>
            </a:extLst>
          </p:cNvPr>
          <p:cNvCxnSpPr>
            <a:cxnSpLocks/>
            <a:stCxn id="9" idx="2"/>
            <a:endCxn id="10" idx="0"/>
          </p:cNvCxnSpPr>
          <p:nvPr/>
        </p:nvCxnSpPr>
        <p:spPr>
          <a:xfrm>
            <a:off x="6096000" y="2150144"/>
            <a:ext cx="0" cy="514546"/>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Gerade Verbindung mit Pfeil 20">
            <a:extLst>
              <a:ext uri="{FF2B5EF4-FFF2-40B4-BE49-F238E27FC236}">
                <a16:creationId xmlns:a16="http://schemas.microsoft.com/office/drawing/2014/main" id="{4113B059-3B31-3064-A40C-96377CEA09BB}"/>
              </a:ext>
            </a:extLst>
          </p:cNvPr>
          <p:cNvCxnSpPr>
            <a:cxnSpLocks/>
            <a:endCxn id="11" idx="0"/>
          </p:cNvCxnSpPr>
          <p:nvPr/>
        </p:nvCxnSpPr>
        <p:spPr>
          <a:xfrm>
            <a:off x="7169020" y="2150144"/>
            <a:ext cx="2521080" cy="514546"/>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4" name="Rechteck 23">
            <a:extLst>
              <a:ext uri="{FF2B5EF4-FFF2-40B4-BE49-F238E27FC236}">
                <a16:creationId xmlns:a16="http://schemas.microsoft.com/office/drawing/2014/main" id="{0B7A56B6-8F73-4F07-C572-C74E06B577C6}"/>
              </a:ext>
            </a:extLst>
          </p:cNvPr>
          <p:cNvSpPr/>
          <p:nvPr/>
        </p:nvSpPr>
        <p:spPr>
          <a:xfrm>
            <a:off x="4931885" y="4290151"/>
            <a:ext cx="2330424" cy="1528619"/>
          </a:xfrm>
          <a:prstGeom prst="rect">
            <a:avLst/>
          </a:prstGeom>
          <a:solidFill>
            <a:schemeClr val="bg1"/>
          </a:solidFill>
          <a:ln w="6350">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de-DE" dirty="0"/>
              <a:t>Overhead </a:t>
            </a:r>
            <a:r>
              <a:rPr lang="de-DE" dirty="0" err="1"/>
              <a:t>cables</a:t>
            </a:r>
            <a:r>
              <a:rPr lang="de-DE" dirty="0"/>
              <a:t> </a:t>
            </a:r>
            <a:r>
              <a:rPr lang="de-DE" dirty="0" err="1"/>
              <a:t>are</a:t>
            </a:r>
            <a:r>
              <a:rPr lang="de-DE" dirty="0"/>
              <a:t> </a:t>
            </a:r>
            <a:r>
              <a:rPr lang="de-DE" dirty="0" err="1"/>
              <a:t>integrated</a:t>
            </a:r>
            <a:r>
              <a:rPr lang="de-DE" dirty="0"/>
              <a:t> </a:t>
            </a:r>
            <a:r>
              <a:rPr lang="de-DE" dirty="0" err="1"/>
              <a:t>as</a:t>
            </a:r>
            <a:r>
              <a:rPr lang="de-DE" dirty="0"/>
              <a:t> </a:t>
            </a:r>
            <a:r>
              <a:rPr lang="de-DE" i="1" dirty="0" err="1"/>
              <a:t>Ways</a:t>
            </a:r>
            <a:endParaRPr lang="de-DE" i="1" dirty="0"/>
          </a:p>
          <a:p>
            <a:pPr algn="ctr"/>
            <a:endParaRPr lang="de-DE" sz="800" dirty="0"/>
          </a:p>
          <a:p>
            <a:pPr algn="ctr"/>
            <a:r>
              <a:rPr lang="de-DE" i="1" dirty="0"/>
              <a:t>Key-Value</a:t>
            </a:r>
            <a:r>
              <a:rPr lang="de-DE" dirty="0"/>
              <a:t> pair</a:t>
            </a:r>
          </a:p>
          <a:p>
            <a:pPr algn="ctr"/>
            <a:r>
              <a:rPr lang="de-DE" i="1" dirty="0"/>
              <a:t>power = </a:t>
            </a:r>
            <a:r>
              <a:rPr lang="de-DE" i="1" dirty="0" err="1"/>
              <a:t>line</a:t>
            </a:r>
            <a:endParaRPr lang="de-DE" i="1" dirty="0"/>
          </a:p>
          <a:p>
            <a:pPr algn="ctr"/>
            <a:r>
              <a:rPr lang="de-DE" i="1" dirty="0"/>
              <a:t>power = </a:t>
            </a:r>
            <a:r>
              <a:rPr lang="de-DE" i="1" dirty="0" err="1"/>
              <a:t>cable</a:t>
            </a:r>
            <a:endParaRPr lang="de-DE" i="1" dirty="0"/>
          </a:p>
        </p:txBody>
      </p:sp>
      <p:cxnSp>
        <p:nvCxnSpPr>
          <p:cNvPr id="25" name="Gerade Verbindung mit Pfeil 24">
            <a:extLst>
              <a:ext uri="{FF2B5EF4-FFF2-40B4-BE49-F238E27FC236}">
                <a16:creationId xmlns:a16="http://schemas.microsoft.com/office/drawing/2014/main" id="{3F9B0447-83A9-A1B3-A091-6070B8763217}"/>
              </a:ext>
            </a:extLst>
          </p:cNvPr>
          <p:cNvCxnSpPr>
            <a:cxnSpLocks/>
          </p:cNvCxnSpPr>
          <p:nvPr/>
        </p:nvCxnSpPr>
        <p:spPr>
          <a:xfrm flipV="1">
            <a:off x="7260116" y="3428999"/>
            <a:ext cx="579685" cy="861152"/>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Gerade Verbindung mit Pfeil 27">
            <a:extLst>
              <a:ext uri="{FF2B5EF4-FFF2-40B4-BE49-F238E27FC236}">
                <a16:creationId xmlns:a16="http://schemas.microsoft.com/office/drawing/2014/main" id="{FB20E710-A53F-3D16-4187-BEA599604264}"/>
              </a:ext>
            </a:extLst>
          </p:cNvPr>
          <p:cNvCxnSpPr>
            <a:cxnSpLocks/>
          </p:cNvCxnSpPr>
          <p:nvPr/>
        </p:nvCxnSpPr>
        <p:spPr>
          <a:xfrm flipH="1" flipV="1">
            <a:off x="4204582" y="3465513"/>
            <a:ext cx="727301" cy="824638"/>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2717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537C4C-FA07-245F-22E9-AE5B138E397E}"/>
              </a:ext>
            </a:extLst>
          </p:cNvPr>
          <p:cNvSpPr>
            <a:spLocks noGrp="1"/>
          </p:cNvSpPr>
          <p:nvPr>
            <p:ph type="title"/>
          </p:nvPr>
        </p:nvSpPr>
        <p:spPr>
          <a:xfrm>
            <a:off x="1204387" y="520701"/>
            <a:ext cx="10801349" cy="712482"/>
          </a:xfrm>
        </p:spPr>
        <p:txBody>
          <a:bodyPr wrap="square" anchor="t">
            <a:normAutofit/>
          </a:bodyPr>
          <a:lstStyle/>
          <a:p>
            <a:r>
              <a:rPr lang="de-DE" dirty="0"/>
              <a:t>OSM-Filter - Theory</a:t>
            </a:r>
          </a:p>
        </p:txBody>
      </p:sp>
      <p:sp>
        <p:nvSpPr>
          <p:cNvPr id="4" name="Datumsplatzhalter 3">
            <a:extLst>
              <a:ext uri="{FF2B5EF4-FFF2-40B4-BE49-F238E27FC236}">
                <a16:creationId xmlns:a16="http://schemas.microsoft.com/office/drawing/2014/main" id="{2D8A0006-2CD2-1D5B-DD65-BF361E55FBFD}"/>
              </a:ext>
            </a:extLst>
          </p:cNvPr>
          <p:cNvSpPr>
            <a:spLocks noGrp="1"/>
          </p:cNvSpPr>
          <p:nvPr>
            <p:ph type="dt" sz="half" idx="14"/>
          </p:nvPr>
        </p:nvSpPr>
        <p:spPr>
          <a:xfrm>
            <a:off x="1206500" y="6011864"/>
            <a:ext cx="1295400" cy="179387"/>
          </a:xfrm>
        </p:spPr>
        <p:txBody>
          <a:bodyPr wrap="none" anchor="t">
            <a:normAutofit/>
          </a:bodyPr>
          <a:lstStyle/>
          <a:p>
            <a:pPr>
              <a:spcAft>
                <a:spcPts val="600"/>
              </a:spcAft>
              <a:defRPr/>
            </a:pPr>
            <a:r>
              <a:rPr lang="de-DE"/>
              <a:t>04.11.2022</a:t>
            </a:r>
          </a:p>
        </p:txBody>
      </p:sp>
      <p:sp>
        <p:nvSpPr>
          <p:cNvPr id="5" name="Foliennummernplatzhalter 4">
            <a:extLst>
              <a:ext uri="{FF2B5EF4-FFF2-40B4-BE49-F238E27FC236}">
                <a16:creationId xmlns:a16="http://schemas.microsoft.com/office/drawing/2014/main" id="{8F026BB2-7A0E-3E8C-6238-25EA2B032F8C}"/>
              </a:ext>
            </a:extLst>
          </p:cNvPr>
          <p:cNvSpPr>
            <a:spLocks noGrp="1"/>
          </p:cNvSpPr>
          <p:nvPr>
            <p:ph type="sldNum" sz="quarter" idx="15"/>
          </p:nvPr>
        </p:nvSpPr>
        <p:spPr>
          <a:xfrm>
            <a:off x="1206500" y="6361113"/>
            <a:ext cx="1295400" cy="214312"/>
          </a:xfrm>
        </p:spPr>
        <p:txBody>
          <a:bodyPr wrap="square" anchor="b">
            <a:normAutofit/>
          </a:bodyPr>
          <a:lstStyle/>
          <a:p>
            <a:pPr>
              <a:spcAft>
                <a:spcPts val="600"/>
              </a:spcAft>
            </a:pPr>
            <a:r>
              <a:rPr lang="de-DE" altLang="de-DE"/>
              <a:t>Seite </a:t>
            </a:r>
            <a:fld id="{85017A59-8930-4453-A956-2BCE3DEF98A2}" type="slidenum">
              <a:rPr lang="de-DE" altLang="de-DE" smtClean="0"/>
              <a:pPr>
                <a:spcAft>
                  <a:spcPts val="600"/>
                </a:spcAft>
              </a:pPr>
              <a:t>7</a:t>
            </a:fld>
            <a:endParaRPr lang="de-DE" altLang="de-DE"/>
          </a:p>
        </p:txBody>
      </p:sp>
      <p:graphicFrame>
        <p:nvGraphicFramePr>
          <p:cNvPr id="3" name="Diagramm 2">
            <a:extLst>
              <a:ext uri="{FF2B5EF4-FFF2-40B4-BE49-F238E27FC236}">
                <a16:creationId xmlns:a16="http://schemas.microsoft.com/office/drawing/2014/main" id="{C1EC7260-5C6C-037C-8EFA-2A4CF51C39C5}"/>
              </a:ext>
            </a:extLst>
          </p:cNvPr>
          <p:cNvGraphicFramePr/>
          <p:nvPr>
            <p:extLst>
              <p:ext uri="{D42A27DB-BD31-4B8C-83A1-F6EECF244321}">
                <p14:modId xmlns:p14="http://schemas.microsoft.com/office/powerpoint/2010/main" val="1185040961"/>
              </p:ext>
            </p:extLst>
          </p:nvPr>
        </p:nvGraphicFramePr>
        <p:xfrm>
          <a:off x="1204387" y="1137684"/>
          <a:ext cx="10363835" cy="50006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82493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537C4C-FA07-245F-22E9-AE5B138E397E}"/>
              </a:ext>
            </a:extLst>
          </p:cNvPr>
          <p:cNvSpPr>
            <a:spLocks noGrp="1"/>
          </p:cNvSpPr>
          <p:nvPr>
            <p:ph type="title"/>
          </p:nvPr>
        </p:nvSpPr>
        <p:spPr>
          <a:xfrm>
            <a:off x="1204387" y="520701"/>
            <a:ext cx="10801349" cy="712482"/>
          </a:xfrm>
        </p:spPr>
        <p:txBody>
          <a:bodyPr wrap="square" anchor="t">
            <a:normAutofit/>
          </a:bodyPr>
          <a:lstStyle/>
          <a:p>
            <a:r>
              <a:rPr lang="de-DE" dirty="0"/>
              <a:t>OSM-Filter - Review</a:t>
            </a:r>
          </a:p>
        </p:txBody>
      </p:sp>
      <p:sp>
        <p:nvSpPr>
          <p:cNvPr id="4" name="Datumsplatzhalter 3">
            <a:extLst>
              <a:ext uri="{FF2B5EF4-FFF2-40B4-BE49-F238E27FC236}">
                <a16:creationId xmlns:a16="http://schemas.microsoft.com/office/drawing/2014/main" id="{2D8A0006-2CD2-1D5B-DD65-BF361E55FBFD}"/>
              </a:ext>
            </a:extLst>
          </p:cNvPr>
          <p:cNvSpPr>
            <a:spLocks noGrp="1"/>
          </p:cNvSpPr>
          <p:nvPr>
            <p:ph type="dt" sz="half" idx="14"/>
          </p:nvPr>
        </p:nvSpPr>
        <p:spPr>
          <a:xfrm>
            <a:off x="1206500" y="6011864"/>
            <a:ext cx="1295400" cy="179387"/>
          </a:xfrm>
        </p:spPr>
        <p:txBody>
          <a:bodyPr wrap="none" anchor="t">
            <a:normAutofit/>
          </a:bodyPr>
          <a:lstStyle/>
          <a:p>
            <a:pPr>
              <a:spcAft>
                <a:spcPts val="600"/>
              </a:spcAft>
              <a:defRPr/>
            </a:pPr>
            <a:r>
              <a:rPr lang="de-DE"/>
              <a:t>04.11.2022</a:t>
            </a:r>
          </a:p>
        </p:txBody>
      </p:sp>
      <p:sp>
        <p:nvSpPr>
          <p:cNvPr id="5" name="Foliennummernplatzhalter 4">
            <a:extLst>
              <a:ext uri="{FF2B5EF4-FFF2-40B4-BE49-F238E27FC236}">
                <a16:creationId xmlns:a16="http://schemas.microsoft.com/office/drawing/2014/main" id="{8F026BB2-7A0E-3E8C-6238-25EA2B032F8C}"/>
              </a:ext>
            </a:extLst>
          </p:cNvPr>
          <p:cNvSpPr>
            <a:spLocks noGrp="1"/>
          </p:cNvSpPr>
          <p:nvPr>
            <p:ph type="sldNum" sz="quarter" idx="15"/>
          </p:nvPr>
        </p:nvSpPr>
        <p:spPr>
          <a:xfrm>
            <a:off x="1206500" y="6361113"/>
            <a:ext cx="1295400" cy="214312"/>
          </a:xfrm>
        </p:spPr>
        <p:txBody>
          <a:bodyPr wrap="square" anchor="b">
            <a:normAutofit/>
          </a:bodyPr>
          <a:lstStyle/>
          <a:p>
            <a:pPr>
              <a:spcAft>
                <a:spcPts val="600"/>
              </a:spcAft>
            </a:pPr>
            <a:r>
              <a:rPr lang="de-DE" altLang="de-DE"/>
              <a:t>Seite </a:t>
            </a:r>
            <a:fld id="{85017A59-8930-4453-A956-2BCE3DEF98A2}" type="slidenum">
              <a:rPr lang="de-DE" altLang="de-DE" smtClean="0"/>
              <a:pPr>
                <a:spcAft>
                  <a:spcPts val="600"/>
                </a:spcAft>
              </a:pPr>
              <a:t>8</a:t>
            </a:fld>
            <a:endParaRPr lang="de-DE" altLang="de-DE"/>
          </a:p>
        </p:txBody>
      </p:sp>
      <p:graphicFrame>
        <p:nvGraphicFramePr>
          <p:cNvPr id="7" name="Tabelle 6">
            <a:extLst>
              <a:ext uri="{FF2B5EF4-FFF2-40B4-BE49-F238E27FC236}">
                <a16:creationId xmlns:a16="http://schemas.microsoft.com/office/drawing/2014/main" id="{D8C4AB33-A950-3454-78B7-C34CC9C99941}"/>
              </a:ext>
            </a:extLst>
          </p:cNvPr>
          <p:cNvGraphicFramePr>
            <a:graphicFrameLocks noGrp="1"/>
          </p:cNvGraphicFramePr>
          <p:nvPr>
            <p:extLst>
              <p:ext uri="{D42A27DB-BD31-4B8C-83A1-F6EECF244321}">
                <p14:modId xmlns:p14="http://schemas.microsoft.com/office/powerpoint/2010/main" val="2942358145"/>
              </p:ext>
            </p:extLst>
          </p:nvPr>
        </p:nvGraphicFramePr>
        <p:xfrm>
          <a:off x="1206503" y="1717108"/>
          <a:ext cx="10799767" cy="3600417"/>
        </p:xfrm>
        <a:graphic>
          <a:graphicData uri="http://schemas.openxmlformats.org/drawingml/2006/table">
            <a:tbl>
              <a:tblPr firstRow="1" bandRow="1">
                <a:tableStyleId>{5C22544A-7EE6-4342-B048-85BDC9FD1C3A}</a:tableStyleId>
              </a:tblPr>
              <a:tblGrid>
                <a:gridCol w="2009598">
                  <a:extLst>
                    <a:ext uri="{9D8B030D-6E8A-4147-A177-3AD203B41FA5}">
                      <a16:colId xmlns:a16="http://schemas.microsoft.com/office/drawing/2014/main" val="3880997819"/>
                    </a:ext>
                  </a:extLst>
                </a:gridCol>
                <a:gridCol w="1367479">
                  <a:extLst>
                    <a:ext uri="{9D8B030D-6E8A-4147-A177-3AD203B41FA5}">
                      <a16:colId xmlns:a16="http://schemas.microsoft.com/office/drawing/2014/main" val="3405950448"/>
                    </a:ext>
                  </a:extLst>
                </a:gridCol>
                <a:gridCol w="1361797">
                  <a:extLst>
                    <a:ext uri="{9D8B030D-6E8A-4147-A177-3AD203B41FA5}">
                      <a16:colId xmlns:a16="http://schemas.microsoft.com/office/drawing/2014/main" val="2130032891"/>
                    </a:ext>
                  </a:extLst>
                </a:gridCol>
                <a:gridCol w="1225418">
                  <a:extLst>
                    <a:ext uri="{9D8B030D-6E8A-4147-A177-3AD203B41FA5}">
                      <a16:colId xmlns:a16="http://schemas.microsoft.com/office/drawing/2014/main" val="3572540708"/>
                    </a:ext>
                  </a:extLst>
                </a:gridCol>
                <a:gridCol w="1589095">
                  <a:extLst>
                    <a:ext uri="{9D8B030D-6E8A-4147-A177-3AD203B41FA5}">
                      <a16:colId xmlns:a16="http://schemas.microsoft.com/office/drawing/2014/main" val="3950615840"/>
                    </a:ext>
                  </a:extLst>
                </a:gridCol>
                <a:gridCol w="1600460">
                  <a:extLst>
                    <a:ext uri="{9D8B030D-6E8A-4147-A177-3AD203B41FA5}">
                      <a16:colId xmlns:a16="http://schemas.microsoft.com/office/drawing/2014/main" val="970653823"/>
                    </a:ext>
                  </a:extLst>
                </a:gridCol>
                <a:gridCol w="1645920">
                  <a:extLst>
                    <a:ext uri="{9D8B030D-6E8A-4147-A177-3AD203B41FA5}">
                      <a16:colId xmlns:a16="http://schemas.microsoft.com/office/drawing/2014/main" val="4127990950"/>
                    </a:ext>
                  </a:extLst>
                </a:gridCol>
              </a:tblGrid>
              <a:tr h="556428">
                <a:tc>
                  <a:txBody>
                    <a:bodyPr/>
                    <a:lstStyle/>
                    <a:p>
                      <a:pPr algn="ctr"/>
                      <a:r>
                        <a:rPr lang="en-US" sz="1600">
                          <a:effectLst/>
                        </a:rPr>
                        <a:t>Decision Criteria</a:t>
                      </a:r>
                      <a:endParaRPr lang="de-DE" sz="1600" b="1" i="1">
                        <a:effectLst/>
                        <a:latin typeface="Times New Roman" panose="02020603050405020304" pitchFamily="18" charset="0"/>
                        <a:ea typeface="SimSun" panose="02010600030101010101" pitchFamily="2" charset="-122"/>
                      </a:endParaRPr>
                    </a:p>
                  </a:txBody>
                  <a:tcPr marL="116629" marR="116629" marT="0" marB="0" anchor="ctr"/>
                </a:tc>
                <a:tc>
                  <a:txBody>
                    <a:bodyPr/>
                    <a:lstStyle/>
                    <a:p>
                      <a:pPr algn="ctr"/>
                      <a:r>
                        <a:rPr lang="en-US" sz="1600">
                          <a:effectLst/>
                        </a:rPr>
                        <a:t>ESY-OSM-FILTER</a:t>
                      </a:r>
                      <a:endParaRPr lang="de-DE" sz="1600" b="1" i="1">
                        <a:effectLst/>
                        <a:latin typeface="Times New Roman" panose="02020603050405020304" pitchFamily="18" charset="0"/>
                        <a:ea typeface="SimSun" panose="02010600030101010101" pitchFamily="2" charset="-122"/>
                      </a:endParaRPr>
                    </a:p>
                  </a:txBody>
                  <a:tcPr marL="116629" marR="116629" marT="0" marB="0" anchor="ctr"/>
                </a:tc>
                <a:tc>
                  <a:txBody>
                    <a:bodyPr/>
                    <a:lstStyle/>
                    <a:p>
                      <a:pPr algn="ctr"/>
                      <a:r>
                        <a:rPr lang="en-US" sz="1600" dirty="0">
                          <a:effectLst/>
                        </a:rPr>
                        <a:t>PYROSM</a:t>
                      </a:r>
                      <a:endParaRPr lang="de-DE" sz="1600" b="1" i="1" dirty="0">
                        <a:effectLst/>
                        <a:latin typeface="Times New Roman" panose="02020603050405020304" pitchFamily="18" charset="0"/>
                        <a:ea typeface="SimSun" panose="02010600030101010101" pitchFamily="2" charset="-122"/>
                      </a:endParaRPr>
                    </a:p>
                  </a:txBody>
                  <a:tcPr marL="116629" marR="116629" marT="0" marB="0" anchor="ctr"/>
                </a:tc>
                <a:tc>
                  <a:txBody>
                    <a:bodyPr/>
                    <a:lstStyle/>
                    <a:p>
                      <a:pPr algn="ctr"/>
                      <a:r>
                        <a:rPr lang="en-US" sz="1600" dirty="0">
                          <a:effectLst/>
                        </a:rPr>
                        <a:t>OSM-NX</a:t>
                      </a:r>
                      <a:endParaRPr lang="de-DE" sz="1600" b="1" i="1" dirty="0">
                        <a:effectLst/>
                        <a:latin typeface="Times New Roman" panose="02020603050405020304" pitchFamily="18" charset="0"/>
                        <a:ea typeface="SimSun" panose="02010600030101010101" pitchFamily="2" charset="-122"/>
                      </a:endParaRPr>
                    </a:p>
                  </a:txBody>
                  <a:tcPr marL="116629" marR="116629" marT="0" marB="0" anchor="ctr"/>
                </a:tc>
                <a:tc>
                  <a:txBody>
                    <a:bodyPr/>
                    <a:lstStyle/>
                    <a:p>
                      <a:pPr algn="ctr"/>
                      <a:r>
                        <a:rPr lang="en-US" sz="1600" dirty="0">
                          <a:effectLst/>
                        </a:rPr>
                        <a:t>PYOSMIUM</a:t>
                      </a:r>
                      <a:endParaRPr lang="de-DE" sz="1600" b="1" i="1" dirty="0">
                        <a:effectLst/>
                        <a:latin typeface="Times New Roman" panose="02020603050405020304" pitchFamily="18" charset="0"/>
                        <a:ea typeface="SimSun" panose="02010600030101010101" pitchFamily="2" charset="-122"/>
                      </a:endParaRPr>
                    </a:p>
                  </a:txBody>
                  <a:tcPr marL="116629" marR="116629" marT="0" marB="0" anchor="ctr"/>
                </a:tc>
                <a:tc>
                  <a:txBody>
                    <a:bodyPr/>
                    <a:lstStyle/>
                    <a:p>
                      <a:pPr algn="ctr"/>
                      <a:r>
                        <a:rPr lang="en-US" sz="1600">
                          <a:effectLst/>
                        </a:rPr>
                        <a:t>OSM2-PSQL</a:t>
                      </a:r>
                      <a:endParaRPr lang="de-DE" sz="1600" b="1" i="1">
                        <a:effectLst/>
                        <a:latin typeface="Times New Roman" panose="02020603050405020304" pitchFamily="18" charset="0"/>
                        <a:ea typeface="SimSun" panose="02010600030101010101" pitchFamily="2" charset="-122"/>
                      </a:endParaRPr>
                    </a:p>
                  </a:txBody>
                  <a:tcPr marL="116629" marR="116629" marT="0" marB="0" anchor="ctr"/>
                </a:tc>
                <a:tc>
                  <a:txBody>
                    <a:bodyPr/>
                    <a:lstStyle/>
                    <a:p>
                      <a:pPr algn="ctr"/>
                      <a:r>
                        <a:rPr lang="en-US" sz="1600" dirty="0">
                          <a:effectLst/>
                        </a:rPr>
                        <a:t>OSM-FILTER</a:t>
                      </a:r>
                      <a:endParaRPr lang="de-DE" sz="1600" b="1" i="1" dirty="0">
                        <a:effectLst/>
                        <a:latin typeface="Times New Roman" panose="02020603050405020304" pitchFamily="18" charset="0"/>
                        <a:ea typeface="SimSun" panose="02010600030101010101" pitchFamily="2" charset="-122"/>
                      </a:endParaRPr>
                    </a:p>
                  </a:txBody>
                  <a:tcPr marL="116629" marR="116629" marT="0" marB="0" anchor="ctr"/>
                </a:tc>
                <a:extLst>
                  <a:ext uri="{0D108BD9-81ED-4DB2-BD59-A6C34878D82A}">
                    <a16:rowId xmlns:a16="http://schemas.microsoft.com/office/drawing/2014/main" val="300294365"/>
                  </a:ext>
                </a:extLst>
              </a:tr>
              <a:tr h="338221">
                <a:tc>
                  <a:txBody>
                    <a:bodyPr/>
                    <a:lstStyle/>
                    <a:p>
                      <a:pPr algn="just"/>
                      <a:r>
                        <a:rPr lang="en-US" sz="1800" dirty="0">
                          <a:effectLst/>
                        </a:rPr>
                        <a:t>Documentation</a:t>
                      </a:r>
                      <a:endParaRPr lang="de-DE" sz="1800" dirty="0">
                        <a:effectLst/>
                        <a:latin typeface="Times New Roman" panose="02020603050405020304" pitchFamily="18" charset="0"/>
                        <a:ea typeface="SimSun" panose="02010600030101010101" pitchFamily="2" charset="-122"/>
                      </a:endParaRPr>
                    </a:p>
                  </a:txBody>
                  <a:tcPr marL="116629" marR="116629" marT="0" marB="0" anchor="ctr"/>
                </a:tc>
                <a:tc>
                  <a:txBody>
                    <a:bodyPr/>
                    <a:lstStyle/>
                    <a:p>
                      <a:pPr algn="ctr"/>
                      <a:r>
                        <a:rPr lang="en-US" sz="1800">
                          <a:effectLst/>
                        </a:rPr>
                        <a:t>+</a:t>
                      </a:r>
                      <a:endParaRPr lang="de-DE" sz="1800">
                        <a:effectLst/>
                        <a:latin typeface="Times New Roman" panose="02020603050405020304" pitchFamily="18" charset="0"/>
                        <a:ea typeface="SimSun" panose="02010600030101010101" pitchFamily="2" charset="-122"/>
                      </a:endParaRPr>
                    </a:p>
                  </a:txBody>
                  <a:tcPr marL="116629" marR="116629" marT="0" marB="0" anchor="ctr"/>
                </a:tc>
                <a:tc>
                  <a:txBody>
                    <a:bodyPr/>
                    <a:lstStyle/>
                    <a:p>
                      <a:pPr algn="ctr"/>
                      <a:r>
                        <a:rPr lang="en-US" sz="1800">
                          <a:effectLst/>
                        </a:rPr>
                        <a:t>+</a:t>
                      </a:r>
                      <a:endParaRPr lang="de-DE" sz="2300">
                        <a:effectLst/>
                        <a:latin typeface="Times New Roman" panose="02020603050405020304" pitchFamily="18" charset="0"/>
                        <a:ea typeface="SimSun" panose="02010600030101010101" pitchFamily="2" charset="-122"/>
                      </a:endParaRPr>
                    </a:p>
                  </a:txBody>
                  <a:tcPr marL="116629" marR="116629" marT="0" marB="0" anchor="ctr"/>
                </a:tc>
                <a:tc>
                  <a:txBody>
                    <a:bodyPr/>
                    <a:lstStyle/>
                    <a:p>
                      <a:pPr algn="ctr"/>
                      <a:r>
                        <a:rPr lang="en-US" sz="1800">
                          <a:effectLst/>
                        </a:rPr>
                        <a:t>+</a:t>
                      </a:r>
                      <a:endParaRPr lang="de-DE" sz="2300">
                        <a:effectLst/>
                        <a:latin typeface="Times New Roman" panose="02020603050405020304" pitchFamily="18" charset="0"/>
                        <a:ea typeface="SimSun" panose="02010600030101010101" pitchFamily="2" charset="-122"/>
                      </a:endParaRPr>
                    </a:p>
                  </a:txBody>
                  <a:tcPr marL="116629" marR="116629" marT="0" marB="0" anchor="ctr"/>
                </a:tc>
                <a:tc>
                  <a:txBody>
                    <a:bodyPr/>
                    <a:lstStyle/>
                    <a:p>
                      <a:pPr algn="ctr"/>
                      <a:r>
                        <a:rPr lang="en-US" sz="1800">
                          <a:effectLst/>
                        </a:rPr>
                        <a:t>+</a:t>
                      </a:r>
                      <a:endParaRPr lang="de-DE" sz="2300">
                        <a:effectLst/>
                        <a:latin typeface="Times New Roman" panose="02020603050405020304" pitchFamily="18" charset="0"/>
                        <a:ea typeface="SimSun" panose="02010600030101010101" pitchFamily="2" charset="-122"/>
                      </a:endParaRPr>
                    </a:p>
                  </a:txBody>
                  <a:tcPr marL="116629" marR="116629" marT="0" marB="0" anchor="ctr"/>
                </a:tc>
                <a:tc>
                  <a:txBody>
                    <a:bodyPr/>
                    <a:lstStyle/>
                    <a:p>
                      <a:pPr algn="ctr"/>
                      <a:r>
                        <a:rPr lang="en-US" sz="1800">
                          <a:effectLst/>
                        </a:rPr>
                        <a:t>+</a:t>
                      </a:r>
                      <a:endParaRPr lang="de-DE" sz="2300">
                        <a:effectLst/>
                        <a:latin typeface="Times New Roman" panose="02020603050405020304" pitchFamily="18" charset="0"/>
                        <a:ea typeface="SimSun" panose="02010600030101010101" pitchFamily="2" charset="-122"/>
                      </a:endParaRPr>
                    </a:p>
                  </a:txBody>
                  <a:tcPr marL="116629" marR="116629" marT="0" marB="0" anchor="ctr"/>
                </a:tc>
                <a:tc>
                  <a:txBody>
                    <a:bodyPr/>
                    <a:lstStyle/>
                    <a:p>
                      <a:pPr algn="ctr"/>
                      <a:r>
                        <a:rPr lang="en-US" sz="1800">
                          <a:effectLst/>
                        </a:rPr>
                        <a:t>+</a:t>
                      </a:r>
                      <a:endParaRPr lang="de-DE" sz="2300">
                        <a:effectLst/>
                        <a:latin typeface="Times New Roman" panose="02020603050405020304" pitchFamily="18" charset="0"/>
                        <a:ea typeface="SimSun" panose="02010600030101010101" pitchFamily="2" charset="-122"/>
                      </a:endParaRPr>
                    </a:p>
                  </a:txBody>
                  <a:tcPr marL="116629" marR="116629" marT="0" marB="0" anchor="ctr"/>
                </a:tc>
                <a:extLst>
                  <a:ext uri="{0D108BD9-81ED-4DB2-BD59-A6C34878D82A}">
                    <a16:rowId xmlns:a16="http://schemas.microsoft.com/office/drawing/2014/main" val="3301749703"/>
                  </a:ext>
                </a:extLst>
              </a:tr>
              <a:tr h="338221">
                <a:tc>
                  <a:txBody>
                    <a:bodyPr/>
                    <a:lstStyle/>
                    <a:p>
                      <a:pPr algn="just"/>
                      <a:r>
                        <a:rPr lang="en-US" sz="1800" dirty="0">
                          <a:effectLst/>
                        </a:rPr>
                        <a:t>Availability</a:t>
                      </a:r>
                      <a:endParaRPr lang="de-DE" sz="1800" dirty="0">
                        <a:effectLst/>
                        <a:latin typeface="Times New Roman" panose="02020603050405020304" pitchFamily="18" charset="0"/>
                        <a:ea typeface="SimSun" panose="02010600030101010101" pitchFamily="2" charset="-122"/>
                      </a:endParaRPr>
                    </a:p>
                  </a:txBody>
                  <a:tcPr marL="116629" marR="116629" marT="0" marB="0" anchor="ctr"/>
                </a:tc>
                <a:tc>
                  <a:txBody>
                    <a:bodyPr/>
                    <a:lstStyle/>
                    <a:p>
                      <a:pPr algn="ctr"/>
                      <a:r>
                        <a:rPr lang="en-US" sz="1800">
                          <a:effectLst/>
                        </a:rPr>
                        <a:t>+</a:t>
                      </a:r>
                      <a:endParaRPr lang="de-DE" sz="1800">
                        <a:effectLst/>
                        <a:latin typeface="Times New Roman" panose="02020603050405020304" pitchFamily="18" charset="0"/>
                        <a:ea typeface="SimSun" panose="02010600030101010101" pitchFamily="2" charset="-122"/>
                      </a:endParaRPr>
                    </a:p>
                  </a:txBody>
                  <a:tcPr marL="116629" marR="116629" marT="0" marB="0" anchor="ctr"/>
                </a:tc>
                <a:tc>
                  <a:txBody>
                    <a:bodyPr/>
                    <a:lstStyle/>
                    <a:p>
                      <a:pPr algn="ctr"/>
                      <a:r>
                        <a:rPr lang="en-US" sz="1800">
                          <a:effectLst/>
                        </a:rPr>
                        <a:t>+</a:t>
                      </a:r>
                      <a:endParaRPr lang="de-DE" sz="2300">
                        <a:effectLst/>
                        <a:latin typeface="Times New Roman" panose="02020603050405020304" pitchFamily="18" charset="0"/>
                        <a:ea typeface="SimSun" panose="02010600030101010101" pitchFamily="2" charset="-122"/>
                      </a:endParaRPr>
                    </a:p>
                  </a:txBody>
                  <a:tcPr marL="116629" marR="116629" marT="0" marB="0" anchor="ctr"/>
                </a:tc>
                <a:tc>
                  <a:txBody>
                    <a:bodyPr/>
                    <a:lstStyle/>
                    <a:p>
                      <a:pPr algn="ctr"/>
                      <a:r>
                        <a:rPr lang="en-US" sz="1800">
                          <a:effectLst/>
                        </a:rPr>
                        <a:t>+</a:t>
                      </a:r>
                      <a:endParaRPr lang="de-DE" sz="2300">
                        <a:effectLst/>
                        <a:latin typeface="Times New Roman" panose="02020603050405020304" pitchFamily="18" charset="0"/>
                        <a:ea typeface="SimSun" panose="02010600030101010101" pitchFamily="2" charset="-122"/>
                      </a:endParaRPr>
                    </a:p>
                  </a:txBody>
                  <a:tcPr marL="116629" marR="116629" marT="0" marB="0" anchor="ctr"/>
                </a:tc>
                <a:tc>
                  <a:txBody>
                    <a:bodyPr/>
                    <a:lstStyle/>
                    <a:p>
                      <a:pPr algn="ctr"/>
                      <a:r>
                        <a:rPr lang="en-US" sz="1800">
                          <a:effectLst/>
                        </a:rPr>
                        <a:t>+</a:t>
                      </a:r>
                      <a:endParaRPr lang="de-DE" sz="2300">
                        <a:effectLst/>
                        <a:latin typeface="Times New Roman" panose="02020603050405020304" pitchFamily="18" charset="0"/>
                        <a:ea typeface="SimSun" panose="02010600030101010101" pitchFamily="2" charset="-122"/>
                      </a:endParaRPr>
                    </a:p>
                  </a:txBody>
                  <a:tcPr marL="116629" marR="116629" marT="0" marB="0" anchor="ctr"/>
                </a:tc>
                <a:tc>
                  <a:txBody>
                    <a:bodyPr/>
                    <a:lstStyle/>
                    <a:p>
                      <a:pPr algn="ctr"/>
                      <a:r>
                        <a:rPr lang="en-US" sz="1800">
                          <a:effectLst/>
                        </a:rPr>
                        <a:t>+</a:t>
                      </a:r>
                      <a:endParaRPr lang="de-DE" sz="2300">
                        <a:effectLst/>
                        <a:latin typeface="Times New Roman" panose="02020603050405020304" pitchFamily="18" charset="0"/>
                        <a:ea typeface="SimSun" panose="02010600030101010101" pitchFamily="2" charset="-122"/>
                      </a:endParaRPr>
                    </a:p>
                  </a:txBody>
                  <a:tcPr marL="116629" marR="116629" marT="0" marB="0" anchor="ctr"/>
                </a:tc>
                <a:tc>
                  <a:txBody>
                    <a:bodyPr/>
                    <a:lstStyle/>
                    <a:p>
                      <a:pPr algn="ctr"/>
                      <a:r>
                        <a:rPr lang="en-US" sz="1800">
                          <a:effectLst/>
                        </a:rPr>
                        <a:t>+</a:t>
                      </a:r>
                      <a:endParaRPr lang="de-DE" sz="2300">
                        <a:effectLst/>
                        <a:latin typeface="Times New Roman" panose="02020603050405020304" pitchFamily="18" charset="0"/>
                        <a:ea typeface="SimSun" panose="02010600030101010101" pitchFamily="2" charset="-122"/>
                      </a:endParaRPr>
                    </a:p>
                  </a:txBody>
                  <a:tcPr marL="116629" marR="116629" marT="0" marB="0" anchor="ctr"/>
                </a:tc>
                <a:extLst>
                  <a:ext uri="{0D108BD9-81ED-4DB2-BD59-A6C34878D82A}">
                    <a16:rowId xmlns:a16="http://schemas.microsoft.com/office/drawing/2014/main" val="128689115"/>
                  </a:ext>
                </a:extLst>
              </a:tr>
              <a:tr h="338221">
                <a:tc>
                  <a:txBody>
                    <a:bodyPr/>
                    <a:lstStyle/>
                    <a:p>
                      <a:pPr algn="just"/>
                      <a:r>
                        <a:rPr lang="en-US" sz="1800">
                          <a:effectLst/>
                        </a:rPr>
                        <a:t>Usage</a:t>
                      </a:r>
                      <a:endParaRPr lang="de-DE" sz="1800">
                        <a:effectLst/>
                        <a:latin typeface="Times New Roman" panose="02020603050405020304" pitchFamily="18" charset="0"/>
                        <a:ea typeface="SimSun" panose="02010600030101010101" pitchFamily="2" charset="-122"/>
                      </a:endParaRPr>
                    </a:p>
                  </a:txBody>
                  <a:tcPr marL="116629" marR="116629" marT="0" marB="0" anchor="ctr"/>
                </a:tc>
                <a:tc>
                  <a:txBody>
                    <a:bodyPr/>
                    <a:lstStyle/>
                    <a:p>
                      <a:pPr algn="ctr"/>
                      <a:r>
                        <a:rPr lang="en-US" sz="1800">
                          <a:effectLst/>
                        </a:rPr>
                        <a:t>+</a:t>
                      </a:r>
                      <a:endParaRPr lang="de-DE" sz="1800">
                        <a:effectLst/>
                        <a:latin typeface="Times New Roman" panose="02020603050405020304" pitchFamily="18" charset="0"/>
                        <a:ea typeface="SimSun" panose="02010600030101010101" pitchFamily="2" charset="-122"/>
                      </a:endParaRPr>
                    </a:p>
                  </a:txBody>
                  <a:tcPr marL="116629" marR="116629" marT="0" marB="0" anchor="ctr"/>
                </a:tc>
                <a:tc>
                  <a:txBody>
                    <a:bodyPr/>
                    <a:lstStyle/>
                    <a:p>
                      <a:pPr algn="ctr"/>
                      <a:r>
                        <a:rPr lang="en-US" sz="1800">
                          <a:effectLst/>
                        </a:rPr>
                        <a:t> </a:t>
                      </a:r>
                      <a:endParaRPr lang="de-DE" sz="2300">
                        <a:effectLst/>
                        <a:latin typeface="Times New Roman" panose="02020603050405020304" pitchFamily="18" charset="0"/>
                        <a:ea typeface="SimSun" panose="02010600030101010101" pitchFamily="2" charset="-122"/>
                      </a:endParaRPr>
                    </a:p>
                  </a:txBody>
                  <a:tcPr marL="116629" marR="116629" marT="0" marB="0" anchor="ctr"/>
                </a:tc>
                <a:tc>
                  <a:txBody>
                    <a:bodyPr/>
                    <a:lstStyle/>
                    <a:p>
                      <a:pPr algn="ctr"/>
                      <a:r>
                        <a:rPr lang="en-US" sz="1800">
                          <a:effectLst/>
                        </a:rPr>
                        <a:t>-</a:t>
                      </a:r>
                      <a:endParaRPr lang="de-DE" sz="2300">
                        <a:effectLst/>
                        <a:latin typeface="Times New Roman" panose="02020603050405020304" pitchFamily="18" charset="0"/>
                        <a:ea typeface="SimSun" panose="02010600030101010101" pitchFamily="2" charset="-122"/>
                      </a:endParaRPr>
                    </a:p>
                  </a:txBody>
                  <a:tcPr marL="116629" marR="116629" marT="0" marB="0" anchor="ctr"/>
                </a:tc>
                <a:tc>
                  <a:txBody>
                    <a:bodyPr/>
                    <a:lstStyle/>
                    <a:p>
                      <a:pPr algn="ctr"/>
                      <a:r>
                        <a:rPr lang="en-US" sz="1800">
                          <a:effectLst/>
                        </a:rPr>
                        <a:t> </a:t>
                      </a:r>
                      <a:endParaRPr lang="de-DE" sz="2300">
                        <a:effectLst/>
                        <a:latin typeface="Times New Roman" panose="02020603050405020304" pitchFamily="18" charset="0"/>
                        <a:ea typeface="SimSun" panose="02010600030101010101" pitchFamily="2" charset="-122"/>
                      </a:endParaRPr>
                    </a:p>
                  </a:txBody>
                  <a:tcPr marL="116629" marR="116629" marT="0" marB="0" anchor="ctr"/>
                </a:tc>
                <a:tc>
                  <a:txBody>
                    <a:bodyPr/>
                    <a:lstStyle/>
                    <a:p>
                      <a:pPr algn="ctr"/>
                      <a:r>
                        <a:rPr lang="en-US" sz="1800">
                          <a:effectLst/>
                        </a:rPr>
                        <a:t> </a:t>
                      </a:r>
                      <a:endParaRPr lang="de-DE" sz="2300">
                        <a:effectLst/>
                        <a:latin typeface="Times New Roman" panose="02020603050405020304" pitchFamily="18" charset="0"/>
                        <a:ea typeface="SimSun" panose="02010600030101010101" pitchFamily="2" charset="-122"/>
                      </a:endParaRPr>
                    </a:p>
                  </a:txBody>
                  <a:tcPr marL="116629" marR="116629" marT="0" marB="0" anchor="ctr"/>
                </a:tc>
                <a:tc>
                  <a:txBody>
                    <a:bodyPr/>
                    <a:lstStyle/>
                    <a:p>
                      <a:pPr algn="ctr"/>
                      <a:r>
                        <a:rPr lang="en-US" sz="1800">
                          <a:effectLst/>
                        </a:rPr>
                        <a:t> </a:t>
                      </a:r>
                      <a:endParaRPr lang="de-DE" sz="2300">
                        <a:effectLst/>
                        <a:latin typeface="Times New Roman" panose="02020603050405020304" pitchFamily="18" charset="0"/>
                        <a:ea typeface="SimSun" panose="02010600030101010101" pitchFamily="2" charset="-122"/>
                      </a:endParaRPr>
                    </a:p>
                  </a:txBody>
                  <a:tcPr marL="116629" marR="116629" marT="0" marB="0" anchor="ctr"/>
                </a:tc>
                <a:extLst>
                  <a:ext uri="{0D108BD9-81ED-4DB2-BD59-A6C34878D82A}">
                    <a16:rowId xmlns:a16="http://schemas.microsoft.com/office/drawing/2014/main" val="3166753129"/>
                  </a:ext>
                </a:extLst>
              </a:tr>
              <a:tr h="338221">
                <a:tc>
                  <a:txBody>
                    <a:bodyPr/>
                    <a:lstStyle/>
                    <a:p>
                      <a:pPr algn="just"/>
                      <a:r>
                        <a:rPr lang="en-US" sz="1800" dirty="0">
                          <a:effectLst/>
                        </a:rPr>
                        <a:t>Performance</a:t>
                      </a:r>
                      <a:endParaRPr lang="de-DE" sz="1800" dirty="0">
                        <a:effectLst/>
                        <a:latin typeface="Times New Roman" panose="02020603050405020304" pitchFamily="18" charset="0"/>
                        <a:ea typeface="SimSun" panose="02010600030101010101" pitchFamily="2" charset="-122"/>
                      </a:endParaRPr>
                    </a:p>
                  </a:txBody>
                  <a:tcPr marL="116629" marR="116629" marT="0" marB="0" anchor="ctr"/>
                </a:tc>
                <a:tc>
                  <a:txBody>
                    <a:bodyPr/>
                    <a:lstStyle/>
                    <a:p>
                      <a:pPr algn="ctr"/>
                      <a:r>
                        <a:rPr lang="en-US" sz="1800">
                          <a:effectLst/>
                        </a:rPr>
                        <a:t>+</a:t>
                      </a:r>
                      <a:endParaRPr lang="de-DE" sz="1800">
                        <a:effectLst/>
                        <a:latin typeface="Times New Roman" panose="02020603050405020304" pitchFamily="18" charset="0"/>
                        <a:ea typeface="SimSun" panose="02010600030101010101" pitchFamily="2" charset="-122"/>
                      </a:endParaRPr>
                    </a:p>
                  </a:txBody>
                  <a:tcPr marL="116629" marR="116629" marT="0" marB="0" anchor="ctr"/>
                </a:tc>
                <a:tc>
                  <a:txBody>
                    <a:bodyPr/>
                    <a:lstStyle/>
                    <a:p>
                      <a:pPr algn="ctr"/>
                      <a:r>
                        <a:rPr lang="en-US" sz="1800">
                          <a:effectLst/>
                        </a:rPr>
                        <a:t>+</a:t>
                      </a:r>
                      <a:endParaRPr lang="de-DE" sz="2300">
                        <a:effectLst/>
                        <a:latin typeface="Times New Roman" panose="02020603050405020304" pitchFamily="18" charset="0"/>
                        <a:ea typeface="SimSun" panose="02010600030101010101" pitchFamily="2" charset="-122"/>
                      </a:endParaRPr>
                    </a:p>
                  </a:txBody>
                  <a:tcPr marL="116629" marR="116629" marT="0" marB="0" anchor="ctr"/>
                </a:tc>
                <a:tc>
                  <a:txBody>
                    <a:bodyPr/>
                    <a:lstStyle/>
                    <a:p>
                      <a:pPr algn="ctr"/>
                      <a:r>
                        <a:rPr lang="en-US" sz="1800">
                          <a:effectLst/>
                        </a:rPr>
                        <a:t>-</a:t>
                      </a:r>
                      <a:endParaRPr lang="de-DE" sz="2300">
                        <a:effectLst/>
                        <a:latin typeface="Times New Roman" panose="02020603050405020304" pitchFamily="18" charset="0"/>
                        <a:ea typeface="SimSun" panose="02010600030101010101" pitchFamily="2" charset="-122"/>
                      </a:endParaRPr>
                    </a:p>
                  </a:txBody>
                  <a:tcPr marL="116629" marR="116629" marT="0" marB="0" anchor="ctr"/>
                </a:tc>
                <a:tc>
                  <a:txBody>
                    <a:bodyPr/>
                    <a:lstStyle/>
                    <a:p>
                      <a:pPr algn="ctr"/>
                      <a:r>
                        <a:rPr lang="en-US" sz="1800">
                          <a:effectLst/>
                        </a:rPr>
                        <a:t> </a:t>
                      </a:r>
                      <a:endParaRPr lang="de-DE" sz="2300">
                        <a:effectLst/>
                        <a:latin typeface="Times New Roman" panose="02020603050405020304" pitchFamily="18" charset="0"/>
                        <a:ea typeface="SimSun" panose="02010600030101010101" pitchFamily="2" charset="-122"/>
                      </a:endParaRPr>
                    </a:p>
                  </a:txBody>
                  <a:tcPr marL="116629" marR="116629" marT="0" marB="0" anchor="ctr"/>
                </a:tc>
                <a:tc>
                  <a:txBody>
                    <a:bodyPr/>
                    <a:lstStyle/>
                    <a:p>
                      <a:pPr algn="ctr"/>
                      <a:r>
                        <a:rPr lang="en-US" sz="1800">
                          <a:effectLst/>
                        </a:rPr>
                        <a:t> </a:t>
                      </a:r>
                      <a:endParaRPr lang="de-DE" sz="2300">
                        <a:effectLst/>
                        <a:latin typeface="Times New Roman" panose="02020603050405020304" pitchFamily="18" charset="0"/>
                        <a:ea typeface="SimSun" panose="02010600030101010101" pitchFamily="2" charset="-122"/>
                      </a:endParaRPr>
                    </a:p>
                  </a:txBody>
                  <a:tcPr marL="116629" marR="116629" marT="0" marB="0" anchor="ctr"/>
                </a:tc>
                <a:tc>
                  <a:txBody>
                    <a:bodyPr/>
                    <a:lstStyle/>
                    <a:p>
                      <a:pPr algn="ctr"/>
                      <a:r>
                        <a:rPr lang="en-US" sz="1800">
                          <a:effectLst/>
                        </a:rPr>
                        <a:t> </a:t>
                      </a:r>
                      <a:endParaRPr lang="de-DE" sz="2300">
                        <a:effectLst/>
                        <a:latin typeface="Times New Roman" panose="02020603050405020304" pitchFamily="18" charset="0"/>
                        <a:ea typeface="SimSun" panose="02010600030101010101" pitchFamily="2" charset="-122"/>
                      </a:endParaRPr>
                    </a:p>
                  </a:txBody>
                  <a:tcPr marL="116629" marR="116629" marT="0" marB="0" anchor="ctr"/>
                </a:tc>
                <a:extLst>
                  <a:ext uri="{0D108BD9-81ED-4DB2-BD59-A6C34878D82A}">
                    <a16:rowId xmlns:a16="http://schemas.microsoft.com/office/drawing/2014/main" val="3763929039"/>
                  </a:ext>
                </a:extLst>
              </a:tr>
              <a:tr h="338221">
                <a:tc>
                  <a:txBody>
                    <a:bodyPr/>
                    <a:lstStyle/>
                    <a:p>
                      <a:pPr algn="just"/>
                      <a:r>
                        <a:rPr lang="en-US" sz="1800">
                          <a:effectLst/>
                        </a:rPr>
                        <a:t>Software</a:t>
                      </a:r>
                      <a:endParaRPr lang="de-DE" sz="1800">
                        <a:effectLst/>
                        <a:latin typeface="Times New Roman" panose="02020603050405020304" pitchFamily="18" charset="0"/>
                        <a:ea typeface="SimSun" panose="02010600030101010101" pitchFamily="2" charset="-122"/>
                      </a:endParaRPr>
                    </a:p>
                  </a:txBody>
                  <a:tcPr marL="116629" marR="116629" marT="0" marB="0" anchor="ctr"/>
                </a:tc>
                <a:tc>
                  <a:txBody>
                    <a:bodyPr/>
                    <a:lstStyle/>
                    <a:p>
                      <a:pPr algn="ctr"/>
                      <a:r>
                        <a:rPr lang="en-US" sz="1800">
                          <a:effectLst/>
                        </a:rPr>
                        <a:t>+</a:t>
                      </a:r>
                      <a:endParaRPr lang="de-DE" sz="1800">
                        <a:effectLst/>
                        <a:latin typeface="Times New Roman" panose="02020603050405020304" pitchFamily="18" charset="0"/>
                        <a:ea typeface="SimSun" panose="02010600030101010101" pitchFamily="2" charset="-122"/>
                      </a:endParaRPr>
                    </a:p>
                  </a:txBody>
                  <a:tcPr marL="116629" marR="116629" marT="0" marB="0" anchor="ctr"/>
                </a:tc>
                <a:tc>
                  <a:txBody>
                    <a:bodyPr/>
                    <a:lstStyle/>
                    <a:p>
                      <a:pPr algn="ctr"/>
                      <a:r>
                        <a:rPr lang="en-US" sz="1800">
                          <a:effectLst/>
                        </a:rPr>
                        <a:t>+</a:t>
                      </a:r>
                      <a:endParaRPr lang="de-DE" sz="2300">
                        <a:effectLst/>
                        <a:latin typeface="Times New Roman" panose="02020603050405020304" pitchFamily="18" charset="0"/>
                        <a:ea typeface="SimSun" panose="02010600030101010101" pitchFamily="2" charset="-122"/>
                      </a:endParaRPr>
                    </a:p>
                  </a:txBody>
                  <a:tcPr marL="116629" marR="116629" marT="0" marB="0" anchor="ctr"/>
                </a:tc>
                <a:tc>
                  <a:txBody>
                    <a:bodyPr/>
                    <a:lstStyle/>
                    <a:p>
                      <a:pPr algn="ctr"/>
                      <a:r>
                        <a:rPr lang="en-US" sz="1800">
                          <a:effectLst/>
                        </a:rPr>
                        <a:t>+</a:t>
                      </a:r>
                      <a:endParaRPr lang="de-DE" sz="2300">
                        <a:effectLst/>
                        <a:latin typeface="Times New Roman" panose="02020603050405020304" pitchFamily="18" charset="0"/>
                        <a:ea typeface="SimSun" panose="02010600030101010101" pitchFamily="2" charset="-122"/>
                      </a:endParaRPr>
                    </a:p>
                  </a:txBody>
                  <a:tcPr marL="116629" marR="116629" marT="0" marB="0" anchor="ctr"/>
                </a:tc>
                <a:tc>
                  <a:txBody>
                    <a:bodyPr/>
                    <a:lstStyle/>
                    <a:p>
                      <a:pPr algn="ctr"/>
                      <a:r>
                        <a:rPr lang="en-US" sz="1800">
                          <a:effectLst/>
                        </a:rPr>
                        <a:t>+</a:t>
                      </a:r>
                      <a:endParaRPr lang="de-DE" sz="2300">
                        <a:effectLst/>
                        <a:latin typeface="Times New Roman" panose="02020603050405020304" pitchFamily="18" charset="0"/>
                        <a:ea typeface="SimSun" panose="02010600030101010101" pitchFamily="2" charset="-122"/>
                      </a:endParaRPr>
                    </a:p>
                  </a:txBody>
                  <a:tcPr marL="116629" marR="116629" marT="0" marB="0" anchor="ctr"/>
                </a:tc>
                <a:tc>
                  <a:txBody>
                    <a:bodyPr/>
                    <a:lstStyle/>
                    <a:p>
                      <a:pPr algn="ctr"/>
                      <a:r>
                        <a:rPr lang="en-US" sz="1800">
                          <a:effectLst/>
                        </a:rPr>
                        <a:t>-</a:t>
                      </a:r>
                      <a:endParaRPr lang="de-DE" sz="2300">
                        <a:effectLst/>
                        <a:latin typeface="Times New Roman" panose="02020603050405020304" pitchFamily="18" charset="0"/>
                        <a:ea typeface="SimSun" panose="02010600030101010101" pitchFamily="2" charset="-122"/>
                      </a:endParaRPr>
                    </a:p>
                  </a:txBody>
                  <a:tcPr marL="116629" marR="116629" marT="0" marB="0" anchor="ctr"/>
                </a:tc>
                <a:tc>
                  <a:txBody>
                    <a:bodyPr/>
                    <a:lstStyle/>
                    <a:p>
                      <a:pPr algn="ctr"/>
                      <a:r>
                        <a:rPr lang="en-US" sz="1800">
                          <a:effectLst/>
                        </a:rPr>
                        <a:t>-</a:t>
                      </a:r>
                      <a:endParaRPr lang="de-DE" sz="2300">
                        <a:effectLst/>
                        <a:latin typeface="Times New Roman" panose="02020603050405020304" pitchFamily="18" charset="0"/>
                        <a:ea typeface="SimSun" panose="02010600030101010101" pitchFamily="2" charset="-122"/>
                      </a:endParaRPr>
                    </a:p>
                  </a:txBody>
                  <a:tcPr marL="116629" marR="116629" marT="0" marB="0" anchor="ctr"/>
                </a:tc>
                <a:extLst>
                  <a:ext uri="{0D108BD9-81ED-4DB2-BD59-A6C34878D82A}">
                    <a16:rowId xmlns:a16="http://schemas.microsoft.com/office/drawing/2014/main" val="3997546419"/>
                  </a:ext>
                </a:extLst>
              </a:tr>
              <a:tr h="338221">
                <a:tc>
                  <a:txBody>
                    <a:bodyPr/>
                    <a:lstStyle/>
                    <a:p>
                      <a:pPr algn="just"/>
                      <a:r>
                        <a:rPr lang="en-US" sz="1800">
                          <a:effectLst/>
                        </a:rPr>
                        <a:t>License</a:t>
                      </a:r>
                      <a:endParaRPr lang="de-DE" sz="1800">
                        <a:effectLst/>
                        <a:latin typeface="Times New Roman" panose="02020603050405020304" pitchFamily="18" charset="0"/>
                        <a:ea typeface="SimSun" panose="02010600030101010101" pitchFamily="2" charset="-122"/>
                      </a:endParaRPr>
                    </a:p>
                  </a:txBody>
                  <a:tcPr marL="116629" marR="116629" marT="0" marB="0" anchor="ctr"/>
                </a:tc>
                <a:tc>
                  <a:txBody>
                    <a:bodyPr/>
                    <a:lstStyle/>
                    <a:p>
                      <a:pPr algn="ctr"/>
                      <a:r>
                        <a:rPr lang="en-US" sz="1800">
                          <a:effectLst/>
                        </a:rPr>
                        <a:t> </a:t>
                      </a:r>
                      <a:endParaRPr lang="de-DE" sz="1800">
                        <a:effectLst/>
                        <a:latin typeface="Times New Roman" panose="02020603050405020304" pitchFamily="18" charset="0"/>
                        <a:ea typeface="SimSun" panose="02010600030101010101" pitchFamily="2" charset="-122"/>
                      </a:endParaRPr>
                    </a:p>
                  </a:txBody>
                  <a:tcPr marL="116629" marR="116629" marT="0" marB="0" anchor="ctr"/>
                </a:tc>
                <a:tc>
                  <a:txBody>
                    <a:bodyPr/>
                    <a:lstStyle/>
                    <a:p>
                      <a:pPr algn="ctr"/>
                      <a:r>
                        <a:rPr lang="en-US" sz="1800">
                          <a:effectLst/>
                        </a:rPr>
                        <a:t>+</a:t>
                      </a:r>
                      <a:endParaRPr lang="de-DE" sz="2300">
                        <a:effectLst/>
                        <a:latin typeface="Times New Roman" panose="02020603050405020304" pitchFamily="18" charset="0"/>
                        <a:ea typeface="SimSun" panose="02010600030101010101" pitchFamily="2" charset="-122"/>
                      </a:endParaRPr>
                    </a:p>
                  </a:txBody>
                  <a:tcPr marL="116629" marR="116629" marT="0" marB="0" anchor="ctr"/>
                </a:tc>
                <a:tc>
                  <a:txBody>
                    <a:bodyPr/>
                    <a:lstStyle/>
                    <a:p>
                      <a:pPr algn="ctr"/>
                      <a:r>
                        <a:rPr lang="en-US" sz="1800">
                          <a:effectLst/>
                        </a:rPr>
                        <a:t>+</a:t>
                      </a:r>
                      <a:endParaRPr lang="de-DE" sz="2300">
                        <a:effectLst/>
                        <a:latin typeface="Times New Roman" panose="02020603050405020304" pitchFamily="18" charset="0"/>
                        <a:ea typeface="SimSun" panose="02010600030101010101" pitchFamily="2" charset="-122"/>
                      </a:endParaRPr>
                    </a:p>
                  </a:txBody>
                  <a:tcPr marL="116629" marR="116629" marT="0" marB="0" anchor="ctr"/>
                </a:tc>
                <a:tc>
                  <a:txBody>
                    <a:bodyPr/>
                    <a:lstStyle/>
                    <a:p>
                      <a:pPr algn="ctr"/>
                      <a:r>
                        <a:rPr lang="en-US" sz="1800">
                          <a:effectLst/>
                        </a:rPr>
                        <a:t>+</a:t>
                      </a:r>
                      <a:endParaRPr lang="de-DE" sz="2300">
                        <a:effectLst/>
                        <a:latin typeface="Times New Roman" panose="02020603050405020304" pitchFamily="18" charset="0"/>
                        <a:ea typeface="SimSun" panose="02010600030101010101" pitchFamily="2" charset="-122"/>
                      </a:endParaRPr>
                    </a:p>
                  </a:txBody>
                  <a:tcPr marL="116629" marR="116629" marT="0" marB="0" anchor="ctr"/>
                </a:tc>
                <a:tc>
                  <a:txBody>
                    <a:bodyPr/>
                    <a:lstStyle/>
                    <a:p>
                      <a:pPr algn="ctr"/>
                      <a:r>
                        <a:rPr lang="en-US" sz="1800">
                          <a:effectLst/>
                        </a:rPr>
                        <a:t> </a:t>
                      </a:r>
                      <a:endParaRPr lang="de-DE" sz="2300">
                        <a:effectLst/>
                        <a:latin typeface="Times New Roman" panose="02020603050405020304" pitchFamily="18" charset="0"/>
                        <a:ea typeface="SimSun" panose="02010600030101010101" pitchFamily="2" charset="-122"/>
                      </a:endParaRPr>
                    </a:p>
                  </a:txBody>
                  <a:tcPr marL="116629" marR="116629" marT="0" marB="0" anchor="ctr"/>
                </a:tc>
                <a:tc>
                  <a:txBody>
                    <a:bodyPr/>
                    <a:lstStyle/>
                    <a:p>
                      <a:pPr algn="ctr"/>
                      <a:r>
                        <a:rPr lang="en-US" sz="1800">
                          <a:effectLst/>
                        </a:rPr>
                        <a:t> </a:t>
                      </a:r>
                      <a:endParaRPr lang="de-DE" sz="2300">
                        <a:effectLst/>
                        <a:latin typeface="Times New Roman" panose="02020603050405020304" pitchFamily="18" charset="0"/>
                        <a:ea typeface="SimSun" panose="02010600030101010101" pitchFamily="2" charset="-122"/>
                      </a:endParaRPr>
                    </a:p>
                  </a:txBody>
                  <a:tcPr marL="116629" marR="116629" marT="0" marB="0" anchor="ctr"/>
                </a:tc>
                <a:extLst>
                  <a:ext uri="{0D108BD9-81ED-4DB2-BD59-A6C34878D82A}">
                    <a16:rowId xmlns:a16="http://schemas.microsoft.com/office/drawing/2014/main" val="3043980023"/>
                  </a:ext>
                </a:extLst>
              </a:tr>
              <a:tr h="338221">
                <a:tc>
                  <a:txBody>
                    <a:bodyPr/>
                    <a:lstStyle/>
                    <a:p>
                      <a:pPr algn="just"/>
                      <a:r>
                        <a:rPr lang="en-US" sz="1800">
                          <a:effectLst/>
                        </a:rPr>
                        <a:t>Input-File</a:t>
                      </a:r>
                      <a:endParaRPr lang="de-DE" sz="1800">
                        <a:effectLst/>
                        <a:latin typeface="Times New Roman" panose="02020603050405020304" pitchFamily="18" charset="0"/>
                        <a:ea typeface="SimSun" panose="02010600030101010101" pitchFamily="2" charset="-122"/>
                      </a:endParaRPr>
                    </a:p>
                  </a:txBody>
                  <a:tcPr marL="116629" marR="116629" marT="0" marB="0" anchor="ctr"/>
                </a:tc>
                <a:tc>
                  <a:txBody>
                    <a:bodyPr/>
                    <a:lstStyle/>
                    <a:p>
                      <a:pPr algn="ctr"/>
                      <a:r>
                        <a:rPr lang="en-US" sz="1800">
                          <a:effectLst/>
                        </a:rPr>
                        <a:t>+</a:t>
                      </a:r>
                      <a:endParaRPr lang="de-DE" sz="1800">
                        <a:effectLst/>
                        <a:latin typeface="Times New Roman" panose="02020603050405020304" pitchFamily="18" charset="0"/>
                        <a:ea typeface="SimSun" panose="02010600030101010101" pitchFamily="2" charset="-122"/>
                      </a:endParaRPr>
                    </a:p>
                  </a:txBody>
                  <a:tcPr marL="116629" marR="116629" marT="0" marB="0" anchor="ctr"/>
                </a:tc>
                <a:tc>
                  <a:txBody>
                    <a:bodyPr/>
                    <a:lstStyle/>
                    <a:p>
                      <a:pPr algn="ctr"/>
                      <a:r>
                        <a:rPr lang="en-US" sz="1800">
                          <a:effectLst/>
                        </a:rPr>
                        <a:t>+</a:t>
                      </a:r>
                      <a:endParaRPr lang="de-DE" sz="2300">
                        <a:effectLst/>
                        <a:latin typeface="Times New Roman" panose="02020603050405020304" pitchFamily="18" charset="0"/>
                        <a:ea typeface="SimSun" panose="02010600030101010101" pitchFamily="2" charset="-122"/>
                      </a:endParaRPr>
                    </a:p>
                  </a:txBody>
                  <a:tcPr marL="116629" marR="116629" marT="0" marB="0" anchor="ctr"/>
                </a:tc>
                <a:tc>
                  <a:txBody>
                    <a:bodyPr/>
                    <a:lstStyle/>
                    <a:p>
                      <a:pPr algn="ctr"/>
                      <a:r>
                        <a:rPr lang="en-US" sz="1800">
                          <a:effectLst/>
                        </a:rPr>
                        <a:t>+</a:t>
                      </a:r>
                      <a:endParaRPr lang="de-DE" sz="2300">
                        <a:effectLst/>
                        <a:latin typeface="Times New Roman" panose="02020603050405020304" pitchFamily="18" charset="0"/>
                        <a:ea typeface="SimSun" panose="02010600030101010101" pitchFamily="2" charset="-122"/>
                      </a:endParaRPr>
                    </a:p>
                  </a:txBody>
                  <a:tcPr marL="116629" marR="116629" marT="0" marB="0" anchor="ctr"/>
                </a:tc>
                <a:tc>
                  <a:txBody>
                    <a:bodyPr/>
                    <a:lstStyle/>
                    <a:p>
                      <a:pPr algn="ctr"/>
                      <a:r>
                        <a:rPr lang="en-US" sz="1800">
                          <a:effectLst/>
                        </a:rPr>
                        <a:t>+</a:t>
                      </a:r>
                      <a:endParaRPr lang="de-DE" sz="2300">
                        <a:effectLst/>
                        <a:latin typeface="Times New Roman" panose="02020603050405020304" pitchFamily="18" charset="0"/>
                        <a:ea typeface="SimSun" panose="02010600030101010101" pitchFamily="2" charset="-122"/>
                      </a:endParaRPr>
                    </a:p>
                  </a:txBody>
                  <a:tcPr marL="116629" marR="116629" marT="0" marB="0" anchor="ctr"/>
                </a:tc>
                <a:tc>
                  <a:txBody>
                    <a:bodyPr/>
                    <a:lstStyle/>
                    <a:p>
                      <a:pPr algn="ctr"/>
                      <a:r>
                        <a:rPr lang="en-US" sz="1800">
                          <a:effectLst/>
                        </a:rPr>
                        <a:t>+</a:t>
                      </a:r>
                      <a:endParaRPr lang="de-DE" sz="2300">
                        <a:effectLst/>
                        <a:latin typeface="Times New Roman" panose="02020603050405020304" pitchFamily="18" charset="0"/>
                        <a:ea typeface="SimSun" panose="02010600030101010101" pitchFamily="2" charset="-122"/>
                      </a:endParaRPr>
                    </a:p>
                  </a:txBody>
                  <a:tcPr marL="116629" marR="116629" marT="0" marB="0" anchor="ctr"/>
                </a:tc>
                <a:tc>
                  <a:txBody>
                    <a:bodyPr/>
                    <a:lstStyle/>
                    <a:p>
                      <a:pPr algn="ctr"/>
                      <a:r>
                        <a:rPr lang="en-US" sz="1800">
                          <a:effectLst/>
                        </a:rPr>
                        <a:t>+</a:t>
                      </a:r>
                      <a:endParaRPr lang="de-DE" sz="2300">
                        <a:effectLst/>
                        <a:latin typeface="Times New Roman" panose="02020603050405020304" pitchFamily="18" charset="0"/>
                        <a:ea typeface="SimSun" panose="02010600030101010101" pitchFamily="2" charset="-122"/>
                      </a:endParaRPr>
                    </a:p>
                  </a:txBody>
                  <a:tcPr marL="116629" marR="116629" marT="0" marB="0" anchor="ctr"/>
                </a:tc>
                <a:extLst>
                  <a:ext uri="{0D108BD9-81ED-4DB2-BD59-A6C34878D82A}">
                    <a16:rowId xmlns:a16="http://schemas.microsoft.com/office/drawing/2014/main" val="2358811321"/>
                  </a:ext>
                </a:extLst>
              </a:tr>
              <a:tr h="338221">
                <a:tc>
                  <a:txBody>
                    <a:bodyPr/>
                    <a:lstStyle/>
                    <a:p>
                      <a:pPr algn="just"/>
                      <a:r>
                        <a:rPr lang="en-US" sz="1800">
                          <a:effectLst/>
                        </a:rPr>
                        <a:t>Output-File</a:t>
                      </a:r>
                      <a:endParaRPr lang="de-DE" sz="1800">
                        <a:effectLst/>
                        <a:latin typeface="Times New Roman" panose="02020603050405020304" pitchFamily="18" charset="0"/>
                        <a:ea typeface="SimSun" panose="02010600030101010101" pitchFamily="2" charset="-122"/>
                      </a:endParaRPr>
                    </a:p>
                  </a:txBody>
                  <a:tcPr marL="116629" marR="116629" marT="0" marB="0" anchor="ctr"/>
                </a:tc>
                <a:tc>
                  <a:txBody>
                    <a:bodyPr/>
                    <a:lstStyle/>
                    <a:p>
                      <a:pPr algn="ctr"/>
                      <a:r>
                        <a:rPr lang="en-US" sz="1800">
                          <a:effectLst/>
                        </a:rPr>
                        <a:t>-</a:t>
                      </a:r>
                      <a:endParaRPr lang="de-DE" sz="1800">
                        <a:effectLst/>
                        <a:latin typeface="Times New Roman" panose="02020603050405020304" pitchFamily="18" charset="0"/>
                        <a:ea typeface="SimSun" panose="02010600030101010101" pitchFamily="2" charset="-122"/>
                      </a:endParaRPr>
                    </a:p>
                  </a:txBody>
                  <a:tcPr marL="116629" marR="116629" marT="0" marB="0" anchor="ctr"/>
                </a:tc>
                <a:tc>
                  <a:txBody>
                    <a:bodyPr/>
                    <a:lstStyle/>
                    <a:p>
                      <a:pPr algn="ctr"/>
                      <a:r>
                        <a:rPr lang="en-US" sz="1800">
                          <a:effectLst/>
                        </a:rPr>
                        <a:t> </a:t>
                      </a:r>
                      <a:endParaRPr lang="de-DE" sz="2300">
                        <a:effectLst/>
                        <a:latin typeface="Times New Roman" panose="02020603050405020304" pitchFamily="18" charset="0"/>
                        <a:ea typeface="SimSun" panose="02010600030101010101" pitchFamily="2" charset="-122"/>
                      </a:endParaRPr>
                    </a:p>
                  </a:txBody>
                  <a:tcPr marL="116629" marR="116629" marT="0" marB="0" anchor="ctr"/>
                </a:tc>
                <a:tc>
                  <a:txBody>
                    <a:bodyPr/>
                    <a:lstStyle/>
                    <a:p>
                      <a:pPr algn="ctr"/>
                      <a:r>
                        <a:rPr lang="en-US" sz="1800">
                          <a:effectLst/>
                        </a:rPr>
                        <a:t> </a:t>
                      </a:r>
                      <a:endParaRPr lang="de-DE" sz="2300">
                        <a:effectLst/>
                        <a:latin typeface="Times New Roman" panose="02020603050405020304" pitchFamily="18" charset="0"/>
                        <a:ea typeface="SimSun" panose="02010600030101010101" pitchFamily="2" charset="-122"/>
                      </a:endParaRPr>
                    </a:p>
                  </a:txBody>
                  <a:tcPr marL="116629" marR="116629" marT="0" marB="0" anchor="ctr"/>
                </a:tc>
                <a:tc>
                  <a:txBody>
                    <a:bodyPr/>
                    <a:lstStyle/>
                    <a:p>
                      <a:pPr algn="ctr"/>
                      <a:r>
                        <a:rPr lang="en-US" sz="1800">
                          <a:effectLst/>
                        </a:rPr>
                        <a:t>+</a:t>
                      </a:r>
                      <a:endParaRPr lang="de-DE" sz="2300">
                        <a:effectLst/>
                        <a:latin typeface="Times New Roman" panose="02020603050405020304" pitchFamily="18" charset="0"/>
                        <a:ea typeface="SimSun" panose="02010600030101010101" pitchFamily="2" charset="-122"/>
                      </a:endParaRPr>
                    </a:p>
                  </a:txBody>
                  <a:tcPr marL="116629" marR="116629" marT="0" marB="0" anchor="ctr"/>
                </a:tc>
                <a:tc>
                  <a:txBody>
                    <a:bodyPr/>
                    <a:lstStyle/>
                    <a:p>
                      <a:pPr algn="ctr"/>
                      <a:r>
                        <a:rPr lang="en-US" sz="1800">
                          <a:effectLst/>
                        </a:rPr>
                        <a:t> </a:t>
                      </a:r>
                      <a:endParaRPr lang="de-DE" sz="2300">
                        <a:effectLst/>
                        <a:latin typeface="Times New Roman" panose="02020603050405020304" pitchFamily="18" charset="0"/>
                        <a:ea typeface="SimSun" panose="02010600030101010101" pitchFamily="2" charset="-122"/>
                      </a:endParaRPr>
                    </a:p>
                  </a:txBody>
                  <a:tcPr marL="116629" marR="116629" marT="0" marB="0" anchor="ctr"/>
                </a:tc>
                <a:tc>
                  <a:txBody>
                    <a:bodyPr/>
                    <a:lstStyle/>
                    <a:p>
                      <a:pPr algn="ctr"/>
                      <a:r>
                        <a:rPr lang="en-US" sz="1800">
                          <a:effectLst/>
                        </a:rPr>
                        <a:t> </a:t>
                      </a:r>
                      <a:endParaRPr lang="de-DE" sz="2300">
                        <a:effectLst/>
                        <a:latin typeface="Times New Roman" panose="02020603050405020304" pitchFamily="18" charset="0"/>
                        <a:ea typeface="SimSun" panose="02010600030101010101" pitchFamily="2" charset="-122"/>
                      </a:endParaRPr>
                    </a:p>
                  </a:txBody>
                  <a:tcPr marL="116629" marR="116629" marT="0" marB="0" anchor="ctr"/>
                </a:tc>
                <a:extLst>
                  <a:ext uri="{0D108BD9-81ED-4DB2-BD59-A6C34878D82A}">
                    <a16:rowId xmlns:a16="http://schemas.microsoft.com/office/drawing/2014/main" val="54865090"/>
                  </a:ext>
                </a:extLst>
              </a:tr>
              <a:tr h="338221">
                <a:tc>
                  <a:txBody>
                    <a:bodyPr/>
                    <a:lstStyle/>
                    <a:p>
                      <a:pPr algn="just"/>
                      <a:r>
                        <a:rPr lang="en-US" sz="1800">
                          <a:effectLst/>
                        </a:rPr>
                        <a:t>Activity</a:t>
                      </a:r>
                      <a:endParaRPr lang="de-DE" sz="1800">
                        <a:effectLst/>
                        <a:latin typeface="Times New Roman" panose="02020603050405020304" pitchFamily="18" charset="0"/>
                        <a:ea typeface="SimSun" panose="02010600030101010101" pitchFamily="2" charset="-122"/>
                      </a:endParaRPr>
                    </a:p>
                  </a:txBody>
                  <a:tcPr marL="116629" marR="116629" marT="0" marB="0" anchor="ctr"/>
                </a:tc>
                <a:tc>
                  <a:txBody>
                    <a:bodyPr/>
                    <a:lstStyle/>
                    <a:p>
                      <a:pPr algn="ctr"/>
                      <a:r>
                        <a:rPr lang="en-US" sz="1800">
                          <a:effectLst/>
                        </a:rPr>
                        <a:t>-</a:t>
                      </a:r>
                      <a:endParaRPr lang="de-DE" sz="1800">
                        <a:effectLst/>
                        <a:latin typeface="Times New Roman" panose="02020603050405020304" pitchFamily="18" charset="0"/>
                        <a:ea typeface="SimSun" panose="02010600030101010101" pitchFamily="2" charset="-122"/>
                      </a:endParaRPr>
                    </a:p>
                  </a:txBody>
                  <a:tcPr marL="116629" marR="116629" marT="0" marB="0" anchor="ctr"/>
                </a:tc>
                <a:tc>
                  <a:txBody>
                    <a:bodyPr/>
                    <a:lstStyle/>
                    <a:p>
                      <a:pPr algn="ctr"/>
                      <a:r>
                        <a:rPr lang="en-US" sz="1800">
                          <a:effectLst/>
                        </a:rPr>
                        <a:t>+</a:t>
                      </a:r>
                      <a:endParaRPr lang="de-DE" sz="2300">
                        <a:effectLst/>
                        <a:latin typeface="Times New Roman" panose="02020603050405020304" pitchFamily="18" charset="0"/>
                        <a:ea typeface="SimSun" panose="02010600030101010101" pitchFamily="2" charset="-122"/>
                      </a:endParaRPr>
                    </a:p>
                  </a:txBody>
                  <a:tcPr marL="116629" marR="116629" marT="0" marB="0" anchor="ctr"/>
                </a:tc>
                <a:tc>
                  <a:txBody>
                    <a:bodyPr/>
                    <a:lstStyle/>
                    <a:p>
                      <a:pPr algn="ctr"/>
                      <a:r>
                        <a:rPr lang="en-US" sz="1800">
                          <a:effectLst/>
                        </a:rPr>
                        <a:t>-</a:t>
                      </a:r>
                      <a:endParaRPr lang="de-DE" sz="2300">
                        <a:effectLst/>
                        <a:latin typeface="Times New Roman" panose="02020603050405020304" pitchFamily="18" charset="0"/>
                        <a:ea typeface="SimSun" panose="02010600030101010101" pitchFamily="2" charset="-122"/>
                      </a:endParaRPr>
                    </a:p>
                  </a:txBody>
                  <a:tcPr marL="116629" marR="116629" marT="0" marB="0" anchor="ctr"/>
                </a:tc>
                <a:tc>
                  <a:txBody>
                    <a:bodyPr/>
                    <a:lstStyle/>
                    <a:p>
                      <a:pPr algn="ctr"/>
                      <a:r>
                        <a:rPr lang="en-US" sz="1800">
                          <a:effectLst/>
                        </a:rPr>
                        <a:t>+</a:t>
                      </a:r>
                      <a:endParaRPr lang="de-DE" sz="2300">
                        <a:effectLst/>
                        <a:latin typeface="Times New Roman" panose="02020603050405020304" pitchFamily="18" charset="0"/>
                        <a:ea typeface="SimSun" panose="02010600030101010101" pitchFamily="2" charset="-122"/>
                      </a:endParaRPr>
                    </a:p>
                  </a:txBody>
                  <a:tcPr marL="116629" marR="116629" marT="0" marB="0" anchor="ctr"/>
                </a:tc>
                <a:tc>
                  <a:txBody>
                    <a:bodyPr/>
                    <a:lstStyle/>
                    <a:p>
                      <a:pPr algn="ctr"/>
                      <a:r>
                        <a:rPr lang="en-US" sz="1800">
                          <a:effectLst/>
                        </a:rPr>
                        <a:t>+</a:t>
                      </a:r>
                      <a:endParaRPr lang="de-DE" sz="2300">
                        <a:effectLst/>
                        <a:latin typeface="Times New Roman" panose="02020603050405020304" pitchFamily="18" charset="0"/>
                        <a:ea typeface="SimSun" panose="02010600030101010101" pitchFamily="2" charset="-122"/>
                      </a:endParaRPr>
                    </a:p>
                  </a:txBody>
                  <a:tcPr marL="116629" marR="116629" marT="0" marB="0" anchor="ctr"/>
                </a:tc>
                <a:tc>
                  <a:txBody>
                    <a:bodyPr/>
                    <a:lstStyle/>
                    <a:p>
                      <a:pPr algn="ctr"/>
                      <a:r>
                        <a:rPr lang="en-US" sz="1800" dirty="0">
                          <a:effectLst/>
                        </a:rPr>
                        <a:t>+</a:t>
                      </a:r>
                      <a:endParaRPr lang="de-DE" sz="2300" dirty="0">
                        <a:effectLst/>
                        <a:latin typeface="Times New Roman" panose="02020603050405020304" pitchFamily="18" charset="0"/>
                        <a:ea typeface="SimSun" panose="02010600030101010101" pitchFamily="2" charset="-122"/>
                      </a:endParaRPr>
                    </a:p>
                  </a:txBody>
                  <a:tcPr marL="116629" marR="116629" marT="0" marB="0" anchor="ctr"/>
                </a:tc>
                <a:extLst>
                  <a:ext uri="{0D108BD9-81ED-4DB2-BD59-A6C34878D82A}">
                    <a16:rowId xmlns:a16="http://schemas.microsoft.com/office/drawing/2014/main" val="3052412046"/>
                  </a:ext>
                </a:extLst>
              </a:tr>
            </a:tbl>
          </a:graphicData>
        </a:graphic>
      </p:graphicFrame>
      <p:sp>
        <p:nvSpPr>
          <p:cNvPr id="8" name="Rechteck 7">
            <a:extLst>
              <a:ext uri="{FF2B5EF4-FFF2-40B4-BE49-F238E27FC236}">
                <a16:creationId xmlns:a16="http://schemas.microsoft.com/office/drawing/2014/main" id="{5151BA56-22BC-F560-DBE1-71566F14DC31}"/>
              </a:ext>
            </a:extLst>
          </p:cNvPr>
          <p:cNvSpPr/>
          <p:nvPr/>
        </p:nvSpPr>
        <p:spPr>
          <a:xfrm>
            <a:off x="7160964" y="1717108"/>
            <a:ext cx="1597446" cy="3600417"/>
          </a:xfrm>
          <a:prstGeom prst="rect">
            <a:avLst/>
          </a:prstGeom>
          <a:solidFill>
            <a:schemeClr val="accent4">
              <a:alpha val="40000"/>
            </a:schemeClr>
          </a:solidFill>
          <a:ln w="6350">
            <a:solidFill>
              <a:schemeClr val="accent4"/>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731199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7648E-C75C-1879-662F-DC6E46CC0A64}"/>
              </a:ext>
            </a:extLst>
          </p:cNvPr>
          <p:cNvSpPr>
            <a:spLocks noGrp="1"/>
          </p:cNvSpPr>
          <p:nvPr>
            <p:ph type="title"/>
          </p:nvPr>
        </p:nvSpPr>
        <p:spPr/>
        <p:txBody>
          <a:bodyPr/>
          <a:lstStyle/>
          <a:p>
            <a:r>
              <a:rPr lang="de-DE" dirty="0"/>
              <a:t>OSM-Filter - </a:t>
            </a:r>
            <a:r>
              <a:rPr lang="de-DE" dirty="0" err="1"/>
              <a:t>Application</a:t>
            </a:r>
            <a:endParaRPr lang="de-DE" dirty="0"/>
          </a:p>
        </p:txBody>
      </p:sp>
      <p:sp>
        <p:nvSpPr>
          <p:cNvPr id="4" name="Date Placeholder 3">
            <a:extLst>
              <a:ext uri="{FF2B5EF4-FFF2-40B4-BE49-F238E27FC236}">
                <a16:creationId xmlns:a16="http://schemas.microsoft.com/office/drawing/2014/main" id="{4F857E01-AA76-5C61-08CC-F53F22F9436B}"/>
              </a:ext>
            </a:extLst>
          </p:cNvPr>
          <p:cNvSpPr>
            <a:spLocks noGrp="1"/>
          </p:cNvSpPr>
          <p:nvPr>
            <p:ph type="dt" sz="half" idx="14"/>
          </p:nvPr>
        </p:nvSpPr>
        <p:spPr/>
        <p:txBody>
          <a:bodyPr/>
          <a:lstStyle/>
          <a:p>
            <a:pPr>
              <a:defRPr/>
            </a:pPr>
            <a:r>
              <a:rPr lang="de-DE"/>
              <a:t>04.11.2022</a:t>
            </a:r>
          </a:p>
        </p:txBody>
      </p:sp>
      <p:sp>
        <p:nvSpPr>
          <p:cNvPr id="5" name="Slide Number Placeholder 4">
            <a:extLst>
              <a:ext uri="{FF2B5EF4-FFF2-40B4-BE49-F238E27FC236}">
                <a16:creationId xmlns:a16="http://schemas.microsoft.com/office/drawing/2014/main" id="{672116A0-6EF8-D09F-ED63-384FC1B7243C}"/>
              </a:ext>
            </a:extLst>
          </p:cNvPr>
          <p:cNvSpPr>
            <a:spLocks noGrp="1"/>
          </p:cNvSpPr>
          <p:nvPr>
            <p:ph type="sldNum" sz="quarter" idx="15"/>
          </p:nvPr>
        </p:nvSpPr>
        <p:spPr/>
        <p:txBody>
          <a:bodyPr/>
          <a:lstStyle/>
          <a:p>
            <a:r>
              <a:rPr lang="de-DE" altLang="de-DE"/>
              <a:t>Seite </a:t>
            </a:r>
            <a:fld id="{85017A59-8930-4453-A956-2BCE3DEF98A2}" type="slidenum">
              <a:rPr lang="de-DE" altLang="de-DE" smtClean="0"/>
              <a:pPr/>
              <a:t>9</a:t>
            </a:fld>
            <a:endParaRPr lang="de-DE" altLang="de-DE"/>
          </a:p>
        </p:txBody>
      </p:sp>
      <p:graphicFrame>
        <p:nvGraphicFramePr>
          <p:cNvPr id="7" name="Diagramm 6">
            <a:extLst>
              <a:ext uri="{FF2B5EF4-FFF2-40B4-BE49-F238E27FC236}">
                <a16:creationId xmlns:a16="http://schemas.microsoft.com/office/drawing/2014/main" id="{E5442B24-6763-CEE9-958A-49B500752F21}"/>
              </a:ext>
            </a:extLst>
          </p:cNvPr>
          <p:cNvGraphicFramePr/>
          <p:nvPr>
            <p:extLst>
              <p:ext uri="{D42A27DB-BD31-4B8C-83A1-F6EECF244321}">
                <p14:modId xmlns:p14="http://schemas.microsoft.com/office/powerpoint/2010/main" val="4207325664"/>
              </p:ext>
            </p:extLst>
          </p:nvPr>
        </p:nvGraphicFramePr>
        <p:xfrm>
          <a:off x="1204387" y="1148316"/>
          <a:ext cx="10438264" cy="45401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Ellipse 2">
            <a:extLst>
              <a:ext uri="{FF2B5EF4-FFF2-40B4-BE49-F238E27FC236}">
                <a16:creationId xmlns:a16="http://schemas.microsoft.com/office/drawing/2014/main" id="{1AAD64EE-D44A-F65C-6088-FF286DD00FAA}"/>
              </a:ext>
            </a:extLst>
          </p:cNvPr>
          <p:cNvSpPr/>
          <p:nvPr/>
        </p:nvSpPr>
        <p:spPr>
          <a:xfrm>
            <a:off x="1311055" y="1392966"/>
            <a:ext cx="808074" cy="935664"/>
          </a:xfrm>
          <a:prstGeom prst="ellipse">
            <a:avLst/>
          </a:prstGeom>
          <a:noFill/>
          <a:ln w="6350">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de-DE" sz="4800" b="1" dirty="0"/>
              <a:t>1</a:t>
            </a:r>
          </a:p>
        </p:txBody>
      </p:sp>
      <p:sp>
        <p:nvSpPr>
          <p:cNvPr id="6" name="Ellipse 5">
            <a:extLst>
              <a:ext uri="{FF2B5EF4-FFF2-40B4-BE49-F238E27FC236}">
                <a16:creationId xmlns:a16="http://schemas.microsoft.com/office/drawing/2014/main" id="{CAABDA56-88B6-2D27-F8AA-8E526A3092BC}"/>
              </a:ext>
            </a:extLst>
          </p:cNvPr>
          <p:cNvSpPr/>
          <p:nvPr/>
        </p:nvSpPr>
        <p:spPr>
          <a:xfrm>
            <a:off x="1715092" y="2393917"/>
            <a:ext cx="808074" cy="935664"/>
          </a:xfrm>
          <a:prstGeom prst="ellipse">
            <a:avLst/>
          </a:prstGeom>
          <a:noFill/>
          <a:ln w="6350">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de-DE" sz="4800" b="1" dirty="0"/>
              <a:t>2</a:t>
            </a:r>
          </a:p>
        </p:txBody>
      </p:sp>
      <p:sp>
        <p:nvSpPr>
          <p:cNvPr id="8" name="Ellipse 7">
            <a:extLst>
              <a:ext uri="{FF2B5EF4-FFF2-40B4-BE49-F238E27FC236}">
                <a16:creationId xmlns:a16="http://schemas.microsoft.com/office/drawing/2014/main" id="{E65012DE-E88E-C044-FA3A-D0356850A9FB}"/>
              </a:ext>
            </a:extLst>
          </p:cNvPr>
          <p:cNvSpPr/>
          <p:nvPr/>
        </p:nvSpPr>
        <p:spPr>
          <a:xfrm>
            <a:off x="1715098" y="3469412"/>
            <a:ext cx="808074" cy="935664"/>
          </a:xfrm>
          <a:prstGeom prst="ellipse">
            <a:avLst/>
          </a:prstGeom>
          <a:noFill/>
          <a:ln w="6350">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de-DE" sz="4800" b="1" dirty="0"/>
              <a:t>3</a:t>
            </a:r>
          </a:p>
        </p:txBody>
      </p:sp>
      <p:pic>
        <p:nvPicPr>
          <p:cNvPr id="10" name="Grafik 9" descr="Fragezeichen mit einfarbiger Füllung">
            <a:extLst>
              <a:ext uri="{FF2B5EF4-FFF2-40B4-BE49-F238E27FC236}">
                <a16:creationId xmlns:a16="http://schemas.microsoft.com/office/drawing/2014/main" id="{21E3C3A4-39B7-22BE-62EA-AE1F0A31E12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58851" y="4636318"/>
            <a:ext cx="712482" cy="712482"/>
          </a:xfrm>
          <a:prstGeom prst="rect">
            <a:avLst/>
          </a:prstGeom>
        </p:spPr>
      </p:pic>
    </p:spTree>
    <p:extLst>
      <p:ext uri="{BB962C8B-B14F-4D97-AF65-F5344CB8AC3E}">
        <p14:creationId xmlns:p14="http://schemas.microsoft.com/office/powerpoint/2010/main" val="671959656"/>
      </p:ext>
    </p:extLst>
  </p:cSld>
  <p:clrMapOvr>
    <a:masterClrMapping/>
  </p:clrMapOvr>
</p:sld>
</file>

<file path=ppt/theme/theme1.xml><?xml version="1.0" encoding="utf-8"?>
<a:theme xmlns:a="http://schemas.openxmlformats.org/drawingml/2006/main" name="Masterfolien_4_3">
  <a:themeElements>
    <a:clrScheme name="TH Köln Spektrum">
      <a:dk1>
        <a:srgbClr val="000000"/>
      </a:dk1>
      <a:lt1>
        <a:srgbClr val="FFFFFF"/>
      </a:lt1>
      <a:dk2>
        <a:srgbClr val="808080"/>
      </a:dk2>
      <a:lt2>
        <a:srgbClr val="BFBFBF"/>
      </a:lt2>
      <a:accent1>
        <a:srgbClr val="C00009"/>
      </a:accent1>
      <a:accent2>
        <a:srgbClr val="E24300"/>
      </a:accent2>
      <a:accent3>
        <a:srgbClr val="9D167A"/>
      </a:accent3>
      <a:accent4>
        <a:srgbClr val="00CC00"/>
      </a:accent4>
      <a:accent5>
        <a:srgbClr val="FFFF00"/>
      </a:accent5>
      <a:accent6>
        <a:srgbClr val="259EFF"/>
      </a:accent6>
      <a:hlink>
        <a:srgbClr val="005294"/>
      </a:hlink>
      <a:folHlink>
        <a:srgbClr val="6783B4"/>
      </a:folHlink>
    </a:clrScheme>
    <a:fontScheme name="Office Klassisch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6350">
          <a:solidFill>
            <a:schemeClr val="tx1"/>
          </a:solidFill>
        </a:ln>
        <a:effectLst/>
      </a:spPr>
      <a:bodyPr rtlCol="0" anchor="ctr"/>
      <a:lstStyle>
        <a:defPPr algn="ctr">
          <a:defRPr/>
        </a:defPPr>
      </a:lstStyle>
      <a:style>
        <a:lnRef idx="1">
          <a:schemeClr val="dk1"/>
        </a:lnRef>
        <a:fillRef idx="2">
          <a:schemeClr val="dk1"/>
        </a:fillRef>
        <a:effectRef idx="1">
          <a:schemeClr val="dk1"/>
        </a:effectRef>
        <a:fontRef idx="minor">
          <a:schemeClr val="dk1"/>
        </a:fontRef>
      </a:style>
    </a:spDef>
    <a:lnDef>
      <a:spPr>
        <a:ln w="12700">
          <a:solidFill>
            <a:schemeClr val="tx1"/>
          </a:solidFill>
          <a:tailEnd type="triangle" w="med" len="lg"/>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000" dirty="0" err="1"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masterfolien_ohne_erkl_rung_4_3.potx" id="{431B480D-F7C6-49A8-9279-2BCAD512D6B3}" vid="{73157857-BA3C-4093-9103-5AF5083E6FF9}"/>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F8F9D82A9436CD428A02A14BF983FEC8" ma:contentTypeVersion="2" ma:contentTypeDescription="Ein neues Dokument erstellen." ma:contentTypeScope="" ma:versionID="aa7dcec1d0a991a2c1bb5f3491a3df87">
  <xsd:schema xmlns:xsd="http://www.w3.org/2001/XMLSchema" xmlns:xs="http://www.w3.org/2001/XMLSchema" xmlns:p="http://schemas.microsoft.com/office/2006/metadata/properties" xmlns:ns2="56e96472-7d18-4a1b-a443-b2a26447b6c0" targetNamespace="http://schemas.microsoft.com/office/2006/metadata/properties" ma:root="true" ma:fieldsID="b47cf9db5ea54b4e054e1917369d73b9" ns2:_="">
    <xsd:import namespace="56e96472-7d18-4a1b-a443-b2a26447b6c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e96472-7d18-4a1b-a443-b2a26447b6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7431A31-14A3-44CB-B180-7BFC76BFB88D}">
  <ds:schemaRefs>
    <ds:schemaRef ds:uri="http://schemas.microsoft.com/sharepoint/v3/contenttype/forms"/>
  </ds:schemaRefs>
</ds:datastoreItem>
</file>

<file path=customXml/itemProps2.xml><?xml version="1.0" encoding="utf-8"?>
<ds:datastoreItem xmlns:ds="http://schemas.openxmlformats.org/officeDocument/2006/customXml" ds:itemID="{55207124-7068-4C88-A016-2A46114F739E}">
  <ds:schemaRefs>
    <ds:schemaRef ds:uri="http://purl.org/dc/terms/"/>
    <ds:schemaRef ds:uri="http://www.w3.org/XML/1998/namespace"/>
    <ds:schemaRef ds:uri="http://purl.org/dc/elements/1.1/"/>
    <ds:schemaRef ds:uri="http://purl.org/dc/dcmitype/"/>
    <ds:schemaRef ds:uri="http://schemas.microsoft.com/office/infopath/2007/PartnerControls"/>
    <ds:schemaRef ds:uri="http://schemas.microsoft.com/office/2006/documentManagement/types"/>
    <ds:schemaRef ds:uri="http://schemas.openxmlformats.org/package/2006/metadata/core-properties"/>
    <ds:schemaRef ds:uri="56e96472-7d18-4a1b-a443-b2a26447b6c0"/>
    <ds:schemaRef ds:uri="http://schemas.microsoft.com/office/2006/metadata/properties"/>
  </ds:schemaRefs>
</ds:datastoreItem>
</file>

<file path=customXml/itemProps3.xml><?xml version="1.0" encoding="utf-8"?>
<ds:datastoreItem xmlns:ds="http://schemas.openxmlformats.org/officeDocument/2006/customXml" ds:itemID="{7BEA8596-301A-471E-AAF7-796DB3AC214C}">
  <ds:schemaRefs>
    <ds:schemaRef ds:uri="56e96472-7d18-4a1b-a443-b2a26447b6c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1372</Words>
  <Application>Microsoft Office PowerPoint</Application>
  <PresentationFormat>Breitbild</PresentationFormat>
  <Paragraphs>359</Paragraphs>
  <Slides>25</Slides>
  <Notes>10</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25</vt:i4>
      </vt:variant>
    </vt:vector>
  </HeadingPairs>
  <TitlesOfParts>
    <vt:vector size="33" baseType="lpstr">
      <vt:lpstr>MS Mincho</vt:lpstr>
      <vt:lpstr>Arial</vt:lpstr>
      <vt:lpstr>Calibri</vt:lpstr>
      <vt:lpstr>Frutiger 45 Light</vt:lpstr>
      <vt:lpstr>Symbol</vt:lpstr>
      <vt:lpstr>Times New Roman</vt:lpstr>
      <vt:lpstr>Wingdings</vt:lpstr>
      <vt:lpstr>Masterfolien_4_3</vt:lpstr>
      <vt:lpstr>Open Electrical Grid Model for Regional Transmission Networks  PESS &amp; PELS 2022, 2nd – 4th November, Kassel, Germany Session Grid Planning</vt:lpstr>
      <vt:lpstr>Agenda</vt:lpstr>
      <vt:lpstr>Motivation</vt:lpstr>
      <vt:lpstr>osmTGmod</vt:lpstr>
      <vt:lpstr>Open Street Map</vt:lpstr>
      <vt:lpstr>Open Street Map</vt:lpstr>
      <vt:lpstr>OSM-Filter - Theory</vt:lpstr>
      <vt:lpstr>OSM-Filter - Review</vt:lpstr>
      <vt:lpstr>OSM-Filter - Application</vt:lpstr>
      <vt:lpstr>Python Script - Theory</vt:lpstr>
      <vt:lpstr>Python Script - Application</vt:lpstr>
      <vt:lpstr>Outlook</vt:lpstr>
      <vt:lpstr>Conclusion</vt:lpstr>
      <vt:lpstr>Contact</vt:lpstr>
      <vt:lpstr>thank you for you attention</vt:lpstr>
      <vt:lpstr>Motivation</vt:lpstr>
      <vt:lpstr>Theory of the Python Script</vt:lpstr>
      <vt:lpstr>Methodology</vt:lpstr>
      <vt:lpstr>Methodology</vt:lpstr>
      <vt:lpstr>Methodology</vt:lpstr>
      <vt:lpstr>Theory and application of the Filter</vt:lpstr>
      <vt:lpstr>Methodology</vt:lpstr>
      <vt:lpstr>Methodology</vt:lpstr>
      <vt:lpstr>Methodology</vt:lpstr>
      <vt:lpstr>Outlook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Recycling von Lithium-Ionen Batterien Recyclingprozess &amp; Entwicklung</dc:title>
  <dc:creator>Bennet Köppchen</dc:creator>
  <cp:lastModifiedBy>Derk Gonschor (dgonscho)</cp:lastModifiedBy>
  <cp:revision>9</cp:revision>
  <dcterms:created xsi:type="dcterms:W3CDTF">2022-06-05T09:59:35Z</dcterms:created>
  <dcterms:modified xsi:type="dcterms:W3CDTF">2022-11-01T11:04:49Z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0x010100F8F9D82A9436CD428A02A14BF983FEC8</vt:lpwstr>
  </property>
</Properties>
</file>